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9" r:id="rId2"/>
    <p:sldId id="256" r:id="rId3"/>
    <p:sldId id="257"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101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518EF-F493-48E2-AA94-C043F20D3D6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IN"/>
        </a:p>
      </dgm:t>
    </dgm:pt>
    <dgm:pt modelId="{1E47EBDE-CE69-4A8F-A404-71968A5C2819}">
      <dgm:prSet phldrT="[Text]"/>
      <dgm:spPr/>
      <dgm:t>
        <a:bodyPr/>
        <a:lstStyle/>
        <a:p>
          <a:pPr>
            <a:buNone/>
          </a:pPr>
          <a:r>
            <a:rPr lang="en-IN" sz="1400" b="1" i="0" dirty="0"/>
            <a:t>Create a presentation</a:t>
          </a:r>
          <a:endParaRPr lang="en-IN" sz="1400" dirty="0"/>
        </a:p>
      </dgm:t>
    </dgm:pt>
    <dgm:pt modelId="{5EA1A3C5-B78A-4363-97D3-349FBFD71D91}" type="parTrans" cxnId="{7B82798C-4089-47D1-BC7C-E9DE9B0AB8B4}">
      <dgm:prSet/>
      <dgm:spPr/>
      <dgm:t>
        <a:bodyPr/>
        <a:lstStyle/>
        <a:p>
          <a:endParaRPr lang="en-IN"/>
        </a:p>
      </dgm:t>
    </dgm:pt>
    <dgm:pt modelId="{27E77ADE-469C-4423-84B9-4077779DB3D6}" type="sibTrans" cxnId="{7B82798C-4089-47D1-BC7C-E9DE9B0AB8B4}">
      <dgm:prSet/>
      <dgm:spPr/>
      <dgm:t>
        <a:bodyPr/>
        <a:lstStyle/>
        <a:p>
          <a:endParaRPr lang="en-IN"/>
        </a:p>
      </dgm:t>
    </dgm:pt>
    <dgm:pt modelId="{889F03CD-03A1-4025-B1BD-738F4A8B7853}">
      <dgm:prSet phldrT="[Text]" custT="1"/>
      <dgm:spPr/>
      <dgm:t>
        <a:bodyPr/>
        <a:lstStyle/>
        <a:p>
          <a:r>
            <a:rPr lang="en-IN" sz="1200" b="0" i="0" dirty="0"/>
            <a:t>Open PowerPoint</a:t>
          </a:r>
          <a:endParaRPr lang="en-IN" sz="1200" dirty="0"/>
        </a:p>
      </dgm:t>
    </dgm:pt>
    <dgm:pt modelId="{39E99B16-5C2F-4820-9CCB-01A244651363}" type="parTrans" cxnId="{229443D7-54FF-431F-A517-CCE01602F2E7}">
      <dgm:prSet/>
      <dgm:spPr/>
      <dgm:t>
        <a:bodyPr/>
        <a:lstStyle/>
        <a:p>
          <a:endParaRPr lang="en-IN"/>
        </a:p>
      </dgm:t>
    </dgm:pt>
    <dgm:pt modelId="{D548430D-A317-4E7E-9C41-CC27CEB1F8C2}" type="sibTrans" cxnId="{229443D7-54FF-431F-A517-CCE01602F2E7}">
      <dgm:prSet/>
      <dgm:spPr/>
      <dgm:t>
        <a:bodyPr/>
        <a:lstStyle/>
        <a:p>
          <a:endParaRPr lang="en-IN"/>
        </a:p>
      </dgm:t>
    </dgm:pt>
    <dgm:pt modelId="{57A96ADE-59EB-4F49-BF99-9F74C754924E}">
      <dgm:prSet phldrT="[Text]"/>
      <dgm:spPr/>
      <dgm:t>
        <a:bodyPr/>
        <a:lstStyle/>
        <a:p>
          <a:pPr>
            <a:buNone/>
          </a:pPr>
          <a:r>
            <a:rPr lang="en-IN" sz="1400" b="1" i="0" dirty="0"/>
            <a:t>Add a slide</a:t>
          </a:r>
          <a:endParaRPr lang="en-IN" sz="1400" dirty="0"/>
        </a:p>
      </dgm:t>
    </dgm:pt>
    <dgm:pt modelId="{1253EF33-6E41-4A5B-B175-49C555271D03}" type="parTrans" cxnId="{4A451E7F-B6B7-47AE-A02A-E8E4FA1B473C}">
      <dgm:prSet/>
      <dgm:spPr/>
      <dgm:t>
        <a:bodyPr/>
        <a:lstStyle/>
        <a:p>
          <a:endParaRPr lang="en-IN"/>
        </a:p>
      </dgm:t>
    </dgm:pt>
    <dgm:pt modelId="{341AE970-48F5-44B4-BC19-F3FCF0FD5178}" type="sibTrans" cxnId="{4A451E7F-B6B7-47AE-A02A-E8E4FA1B473C}">
      <dgm:prSet/>
      <dgm:spPr/>
      <dgm:t>
        <a:bodyPr/>
        <a:lstStyle/>
        <a:p>
          <a:endParaRPr lang="en-IN"/>
        </a:p>
      </dgm:t>
    </dgm:pt>
    <dgm:pt modelId="{84D17FA0-B1F1-49C9-ADAF-FABDAF06AB0F}">
      <dgm:prSet phldrT="[Text]" custT="1"/>
      <dgm:spPr/>
      <dgm:t>
        <a:bodyPr/>
        <a:lstStyle/>
        <a:p>
          <a:pPr>
            <a:buFont typeface="Arial" panose="020B0604020202020204" pitchFamily="34" charset="0"/>
            <a:buChar char="•"/>
          </a:pPr>
          <a:r>
            <a:rPr lang="en-US" sz="1200" b="0" i="0" dirty="0"/>
            <a:t> In the </a:t>
          </a:r>
          <a:r>
            <a:rPr lang="en-US" sz="1200" b="1" i="0" dirty="0"/>
            <a:t>Home</a:t>
          </a:r>
          <a:r>
            <a:rPr lang="en-US" sz="1200" b="0" i="0" dirty="0"/>
            <a:t> tab, In the </a:t>
          </a:r>
          <a:r>
            <a:rPr lang="en-US" sz="1200" b="1" i="0" dirty="0"/>
            <a:t>Slides</a:t>
          </a:r>
          <a:r>
            <a:rPr lang="en-US" sz="1200" b="0" i="0" dirty="0"/>
            <a:t> section, select </a:t>
          </a:r>
          <a:r>
            <a:rPr lang="en-US" sz="1200" b="1" i="0" dirty="0"/>
            <a:t>New Slide</a:t>
          </a:r>
          <a:r>
            <a:rPr lang="en-US" sz="1200" b="0" i="0" dirty="0"/>
            <a:t>.</a:t>
          </a:r>
          <a:endParaRPr lang="en-IN" sz="1200" dirty="0"/>
        </a:p>
      </dgm:t>
    </dgm:pt>
    <dgm:pt modelId="{03E44EDF-81D4-4478-812D-38783D8C2F77}" type="parTrans" cxnId="{E8890FBD-4394-4579-AAC7-B44AEDAFD542}">
      <dgm:prSet/>
      <dgm:spPr/>
      <dgm:t>
        <a:bodyPr/>
        <a:lstStyle/>
        <a:p>
          <a:endParaRPr lang="en-IN"/>
        </a:p>
      </dgm:t>
    </dgm:pt>
    <dgm:pt modelId="{15D1929A-46D7-4846-B9C1-66787AD5EE8F}" type="sibTrans" cxnId="{E8890FBD-4394-4579-AAC7-B44AEDAFD542}">
      <dgm:prSet/>
      <dgm:spPr/>
      <dgm:t>
        <a:bodyPr/>
        <a:lstStyle/>
        <a:p>
          <a:endParaRPr lang="en-IN"/>
        </a:p>
      </dgm:t>
    </dgm:pt>
    <dgm:pt modelId="{ACB29F5D-662F-42BA-9338-D905E9C2DCDA}">
      <dgm:prSet phldrT="[Text]"/>
      <dgm:spPr/>
      <dgm:t>
        <a:bodyPr/>
        <a:lstStyle/>
        <a:p>
          <a:pPr>
            <a:buNone/>
          </a:pPr>
          <a:r>
            <a:rPr lang="en-IN" sz="1400" b="1" i="0" dirty="0"/>
            <a:t>Add and format text</a:t>
          </a:r>
          <a:endParaRPr lang="en-IN" sz="1400" dirty="0"/>
        </a:p>
      </dgm:t>
    </dgm:pt>
    <dgm:pt modelId="{279D3743-4F49-4F9A-B97D-6B74723A64A9}" type="parTrans" cxnId="{E426F990-E822-4B93-B460-207F65BEAFB7}">
      <dgm:prSet/>
      <dgm:spPr/>
      <dgm:t>
        <a:bodyPr/>
        <a:lstStyle/>
        <a:p>
          <a:endParaRPr lang="en-IN"/>
        </a:p>
      </dgm:t>
    </dgm:pt>
    <dgm:pt modelId="{E754FF53-6E19-4E05-92F7-D78636BA5698}" type="sibTrans" cxnId="{E426F990-E822-4B93-B460-207F65BEAFB7}">
      <dgm:prSet/>
      <dgm:spPr/>
      <dgm:t>
        <a:bodyPr/>
        <a:lstStyle/>
        <a:p>
          <a:endParaRPr lang="en-IN"/>
        </a:p>
      </dgm:t>
    </dgm:pt>
    <dgm:pt modelId="{AE860229-2931-4E6E-8371-EDCDBC3AC5DB}">
      <dgm:prSet phldrT="[Text]" custT="1"/>
      <dgm:spPr/>
      <dgm:t>
        <a:bodyPr/>
        <a:lstStyle/>
        <a:p>
          <a:pPr>
            <a:buFont typeface="Arial" panose="020B0604020202020204" pitchFamily="34" charset="0"/>
            <a:buChar char="•"/>
          </a:pPr>
          <a:r>
            <a:rPr lang="en-US" sz="1200" b="0" i="0" dirty="0"/>
            <a:t>Place the cursor inside a text box, and then type something.</a:t>
          </a:r>
          <a:endParaRPr lang="en-IN" sz="1200" dirty="0"/>
        </a:p>
      </dgm:t>
    </dgm:pt>
    <dgm:pt modelId="{B1D0694C-75E1-4093-B958-18C6B6284804}" type="parTrans" cxnId="{1FBEDCE7-481C-47D4-AB6B-315B1645515D}">
      <dgm:prSet/>
      <dgm:spPr/>
      <dgm:t>
        <a:bodyPr/>
        <a:lstStyle/>
        <a:p>
          <a:endParaRPr lang="en-IN"/>
        </a:p>
      </dgm:t>
    </dgm:pt>
    <dgm:pt modelId="{FCD00E55-3CF1-48C1-ADA5-6EEE31A4EC48}" type="sibTrans" cxnId="{1FBEDCE7-481C-47D4-AB6B-315B1645515D}">
      <dgm:prSet/>
      <dgm:spPr/>
      <dgm:t>
        <a:bodyPr/>
        <a:lstStyle/>
        <a:p>
          <a:endParaRPr lang="en-IN"/>
        </a:p>
      </dgm:t>
    </dgm:pt>
    <dgm:pt modelId="{A2DF88A3-3223-45B0-AFD5-2F22125B4461}">
      <dgm:prSet phldrT="[Text]" custT="1"/>
      <dgm:spPr/>
      <dgm:t>
        <a:bodyPr/>
        <a:lstStyle/>
        <a:p>
          <a:r>
            <a:rPr lang="en-US" sz="1200" b="0" i="0" dirty="0"/>
            <a:t>In the left pane, select </a:t>
          </a:r>
          <a:r>
            <a:rPr lang="en-US" sz="1200" b="1" i="0" dirty="0"/>
            <a:t>New</a:t>
          </a:r>
          <a:r>
            <a:rPr lang="en-US" sz="1200" b="0" i="0" dirty="0"/>
            <a:t>.</a:t>
          </a:r>
          <a:endParaRPr lang="en-IN" sz="1200" dirty="0"/>
        </a:p>
      </dgm:t>
    </dgm:pt>
    <dgm:pt modelId="{D1254F33-88D3-4358-8EC1-C137349DCC27}" type="parTrans" cxnId="{CF6A0FA7-4C78-4A05-A40C-16C99FE1BA10}">
      <dgm:prSet/>
      <dgm:spPr/>
      <dgm:t>
        <a:bodyPr/>
        <a:lstStyle/>
        <a:p>
          <a:endParaRPr lang="en-IN"/>
        </a:p>
      </dgm:t>
    </dgm:pt>
    <dgm:pt modelId="{7933AEB6-F2E3-472C-A64E-E39F997E6E00}" type="sibTrans" cxnId="{CF6A0FA7-4C78-4A05-A40C-16C99FE1BA10}">
      <dgm:prSet/>
      <dgm:spPr/>
      <dgm:t>
        <a:bodyPr/>
        <a:lstStyle/>
        <a:p>
          <a:endParaRPr lang="en-IN"/>
        </a:p>
      </dgm:t>
    </dgm:pt>
    <dgm:pt modelId="{D09FAEFE-DD5D-4977-9FCF-2910E13D3CDC}">
      <dgm:prSet phldrT="[Text]"/>
      <dgm:spPr/>
      <dgm:t>
        <a:bodyPr/>
        <a:lstStyle/>
        <a:p>
          <a:endParaRPr lang="en-IN" sz="1100" dirty="0"/>
        </a:p>
      </dgm:t>
    </dgm:pt>
    <dgm:pt modelId="{0F64774E-DD1B-4DBE-8EB6-B45868010954}" type="parTrans" cxnId="{73A8500E-101A-4707-A5AE-F100DCD5EA16}">
      <dgm:prSet/>
      <dgm:spPr/>
      <dgm:t>
        <a:bodyPr/>
        <a:lstStyle/>
        <a:p>
          <a:endParaRPr lang="en-IN"/>
        </a:p>
      </dgm:t>
    </dgm:pt>
    <dgm:pt modelId="{D67E11F1-4E83-4191-A2D6-BBF295F7AEC3}" type="sibTrans" cxnId="{73A8500E-101A-4707-A5AE-F100DCD5EA16}">
      <dgm:prSet/>
      <dgm:spPr/>
      <dgm:t>
        <a:bodyPr/>
        <a:lstStyle/>
        <a:p>
          <a:endParaRPr lang="en-IN"/>
        </a:p>
      </dgm:t>
    </dgm:pt>
    <dgm:pt modelId="{70CCF3BB-900A-4327-A076-F9425601CA78}">
      <dgm:prSet phldrT="[Text]" custT="1"/>
      <dgm:spPr/>
      <dgm:t>
        <a:bodyPr/>
        <a:lstStyle/>
        <a:p>
          <a:r>
            <a:rPr lang="en-IN" sz="1200" dirty="0"/>
            <a:t>Choose Layout  </a:t>
          </a:r>
        </a:p>
      </dgm:t>
    </dgm:pt>
    <dgm:pt modelId="{54F758F0-B840-4F4A-9C2F-A13ADF5D1EB1}" type="sibTrans" cxnId="{1359F661-4C74-49E2-BA67-8D712C8FD3E5}">
      <dgm:prSet/>
      <dgm:spPr/>
      <dgm:t>
        <a:bodyPr/>
        <a:lstStyle/>
        <a:p>
          <a:endParaRPr lang="en-IN"/>
        </a:p>
      </dgm:t>
    </dgm:pt>
    <dgm:pt modelId="{2037AAD3-068E-4951-8187-E9B9378B6A51}" type="parTrans" cxnId="{1359F661-4C74-49E2-BA67-8D712C8FD3E5}">
      <dgm:prSet/>
      <dgm:spPr/>
      <dgm:t>
        <a:bodyPr/>
        <a:lstStyle/>
        <a:p>
          <a:endParaRPr lang="en-IN"/>
        </a:p>
      </dgm:t>
    </dgm:pt>
    <dgm:pt modelId="{543CB31A-B484-4FEF-BFFC-845E1DD457D6}">
      <dgm:prSet custT="1"/>
      <dgm:spPr/>
      <dgm:t>
        <a:bodyPr/>
        <a:lstStyle/>
        <a:p>
          <a:r>
            <a:rPr lang="en-US" sz="1400" b="1" i="0" dirty="0"/>
            <a:t>Add a picture, shape, and more</a:t>
          </a:r>
        </a:p>
      </dgm:t>
    </dgm:pt>
    <dgm:pt modelId="{659CAD68-99CC-4684-B560-9202B41995E1}" type="parTrans" cxnId="{99DAE927-8DB9-4563-BF75-030569B5BE68}">
      <dgm:prSet/>
      <dgm:spPr/>
      <dgm:t>
        <a:bodyPr/>
        <a:lstStyle/>
        <a:p>
          <a:endParaRPr lang="en-IN"/>
        </a:p>
      </dgm:t>
    </dgm:pt>
    <dgm:pt modelId="{22E5ADC5-9C6B-4E73-8EFE-476E671D519A}" type="sibTrans" cxnId="{99DAE927-8DB9-4563-BF75-030569B5BE68}">
      <dgm:prSet/>
      <dgm:spPr/>
      <dgm:t>
        <a:bodyPr/>
        <a:lstStyle/>
        <a:p>
          <a:endParaRPr lang="en-IN"/>
        </a:p>
      </dgm:t>
    </dgm:pt>
    <dgm:pt modelId="{D61AB3E4-179B-436A-97AC-1E69B39B0A3F}">
      <dgm:prSet custT="1"/>
      <dgm:spPr/>
      <dgm:t>
        <a:bodyPr/>
        <a:lstStyle/>
        <a:p>
          <a:r>
            <a:rPr lang="en-US" sz="1200" b="0" i="0" dirty="0"/>
            <a:t>Go to the </a:t>
          </a:r>
          <a:r>
            <a:rPr lang="en-US" sz="1200" b="1" i="0" dirty="0"/>
            <a:t>Insert</a:t>
          </a:r>
          <a:r>
            <a:rPr lang="en-US" sz="1200" b="0" i="0" dirty="0"/>
            <a:t> tab</a:t>
          </a:r>
          <a:endParaRPr lang="en-IN" sz="1200" dirty="0"/>
        </a:p>
      </dgm:t>
    </dgm:pt>
    <dgm:pt modelId="{65FFAADA-FC26-4518-92F1-090309996B63}" type="parTrans" cxnId="{54BEEF47-BBF3-4F49-9A8C-B97C9EB2C7AD}">
      <dgm:prSet/>
      <dgm:spPr/>
      <dgm:t>
        <a:bodyPr/>
        <a:lstStyle/>
        <a:p>
          <a:endParaRPr lang="en-IN"/>
        </a:p>
      </dgm:t>
    </dgm:pt>
    <dgm:pt modelId="{33139D50-CD95-493B-A501-85D24EB833C6}" type="sibTrans" cxnId="{54BEEF47-BBF3-4F49-9A8C-B97C9EB2C7AD}">
      <dgm:prSet/>
      <dgm:spPr/>
      <dgm:t>
        <a:bodyPr/>
        <a:lstStyle/>
        <a:p>
          <a:endParaRPr lang="en-IN"/>
        </a:p>
      </dgm:t>
    </dgm:pt>
    <dgm:pt modelId="{4F93404B-4ABB-4A29-8330-58912694D33F}">
      <dgm:prSet/>
      <dgm:spPr/>
      <dgm:t>
        <a:bodyPr/>
        <a:lstStyle/>
        <a:p>
          <a:endParaRPr lang="en-IN" sz="3600" dirty="0"/>
        </a:p>
      </dgm:t>
    </dgm:pt>
    <dgm:pt modelId="{EC024AAD-92F5-416E-9E2B-F58359272226}" type="parTrans" cxnId="{506E1F6D-907E-4A6B-A4E0-ABA9D8FF26F7}">
      <dgm:prSet/>
      <dgm:spPr/>
      <dgm:t>
        <a:bodyPr/>
        <a:lstStyle/>
        <a:p>
          <a:endParaRPr lang="en-IN"/>
        </a:p>
      </dgm:t>
    </dgm:pt>
    <dgm:pt modelId="{D6C4C149-438B-4B17-8712-BA4BB4FB7906}" type="sibTrans" cxnId="{506E1F6D-907E-4A6B-A4E0-ABA9D8FF26F7}">
      <dgm:prSet/>
      <dgm:spPr/>
      <dgm:t>
        <a:bodyPr/>
        <a:lstStyle/>
        <a:p>
          <a:endParaRPr lang="en-IN"/>
        </a:p>
      </dgm:t>
    </dgm:pt>
    <dgm:pt modelId="{88A683C1-9EF9-4595-A2D3-0F6C49FE6A1F}" type="pres">
      <dgm:prSet presAssocID="{E3A518EF-F493-48E2-AA94-C043F20D3D66}" presName="Name0" presStyleCnt="0">
        <dgm:presLayoutVars>
          <dgm:dir/>
          <dgm:resizeHandles val="exact"/>
        </dgm:presLayoutVars>
      </dgm:prSet>
      <dgm:spPr/>
    </dgm:pt>
    <dgm:pt modelId="{CDCFDB5C-331A-4CD6-939F-B1CD92ED61CD}" type="pres">
      <dgm:prSet presAssocID="{1E47EBDE-CE69-4A8F-A404-71968A5C2819}" presName="composite" presStyleCnt="0"/>
      <dgm:spPr/>
    </dgm:pt>
    <dgm:pt modelId="{E45E36C5-64D3-431B-846F-C063A2D64C02}" type="pres">
      <dgm:prSet presAssocID="{1E47EBDE-CE69-4A8F-A404-71968A5C2819}" presName="imagSh" presStyleLbl="bgImgPlace1" presStyleIdx="0" presStyleCnt="4" custLinFactNeighborY="-1326"/>
      <dgm:spPr>
        <a:blipFill rotWithShape="1">
          <a:blip xmlns:r="http://schemas.openxmlformats.org/officeDocument/2006/relationships" r:embed="rId1"/>
          <a:srcRect/>
          <a:stretch>
            <a:fillRect l="-10000" r="-10000"/>
          </a:stretch>
        </a:blipFill>
      </dgm:spPr>
    </dgm:pt>
    <dgm:pt modelId="{FA94D0D6-16D4-4E7F-87DB-DABC452CE49A}" type="pres">
      <dgm:prSet presAssocID="{1E47EBDE-CE69-4A8F-A404-71968A5C2819}" presName="txNode" presStyleLbl="node1" presStyleIdx="0" presStyleCnt="4">
        <dgm:presLayoutVars>
          <dgm:bulletEnabled val="1"/>
        </dgm:presLayoutVars>
      </dgm:prSet>
      <dgm:spPr/>
    </dgm:pt>
    <dgm:pt modelId="{19AA49C9-AE99-4120-8A04-D2F1FE3B8036}" type="pres">
      <dgm:prSet presAssocID="{27E77ADE-469C-4423-84B9-4077779DB3D6}" presName="sibTrans" presStyleLbl="sibTrans2D1" presStyleIdx="0" presStyleCnt="3"/>
      <dgm:spPr/>
    </dgm:pt>
    <dgm:pt modelId="{0E1232B2-4721-4010-B6A2-0F8699EA3B20}" type="pres">
      <dgm:prSet presAssocID="{27E77ADE-469C-4423-84B9-4077779DB3D6}" presName="connTx" presStyleLbl="sibTrans2D1" presStyleIdx="0" presStyleCnt="3"/>
      <dgm:spPr/>
    </dgm:pt>
    <dgm:pt modelId="{50216CEC-88F8-4A84-8029-22114FD583E4}" type="pres">
      <dgm:prSet presAssocID="{57A96ADE-59EB-4F49-BF99-9F74C754924E}" presName="composite" presStyleCnt="0"/>
      <dgm:spPr/>
    </dgm:pt>
    <dgm:pt modelId="{43006725-EF8A-4CDD-8051-77B174F038EC}" type="pres">
      <dgm:prSet presAssocID="{57A96ADE-59EB-4F49-BF99-9F74C754924E}" presName="imagSh" presStyleLbl="bgImgPlace1" presStyleIdx="1" presStyleCnt="4"/>
      <dgm:spPr>
        <a:blipFill rotWithShape="1">
          <a:blip xmlns:r="http://schemas.openxmlformats.org/officeDocument/2006/relationships" r:embed="rId2"/>
          <a:srcRect/>
          <a:stretch>
            <a:fillRect l="-19000" r="-19000"/>
          </a:stretch>
        </a:blipFill>
      </dgm:spPr>
    </dgm:pt>
    <dgm:pt modelId="{F2804631-F576-4FD5-B5FC-982160D234AC}" type="pres">
      <dgm:prSet presAssocID="{57A96ADE-59EB-4F49-BF99-9F74C754924E}" presName="txNode" presStyleLbl="node1" presStyleIdx="1" presStyleCnt="4">
        <dgm:presLayoutVars>
          <dgm:bulletEnabled val="1"/>
        </dgm:presLayoutVars>
      </dgm:prSet>
      <dgm:spPr/>
    </dgm:pt>
    <dgm:pt modelId="{8598899E-FD0B-41BD-9CB6-33704D43B6EE}" type="pres">
      <dgm:prSet presAssocID="{341AE970-48F5-44B4-BC19-F3FCF0FD5178}" presName="sibTrans" presStyleLbl="sibTrans2D1" presStyleIdx="1" presStyleCnt="3"/>
      <dgm:spPr/>
    </dgm:pt>
    <dgm:pt modelId="{AADF39FC-9481-4BC5-9E4E-AF4D6C8B7C9C}" type="pres">
      <dgm:prSet presAssocID="{341AE970-48F5-44B4-BC19-F3FCF0FD5178}" presName="connTx" presStyleLbl="sibTrans2D1" presStyleIdx="1" presStyleCnt="3"/>
      <dgm:spPr/>
    </dgm:pt>
    <dgm:pt modelId="{301EC111-2EF7-4540-9AC7-8EA859038B05}" type="pres">
      <dgm:prSet presAssocID="{ACB29F5D-662F-42BA-9338-D905E9C2DCDA}" presName="composite" presStyleCnt="0"/>
      <dgm:spPr/>
    </dgm:pt>
    <dgm:pt modelId="{2506D617-47DE-476F-8BCF-44A1A90CFAD6}" type="pres">
      <dgm:prSet presAssocID="{ACB29F5D-662F-42BA-9338-D905E9C2DCDA}" presName="imagSh" presStyleLbl="bgImgPlace1" presStyleIdx="2" presStyleCnt="4" custLinFactNeighborY="1314"/>
      <dgm:spPr>
        <a:blipFill rotWithShape="1">
          <a:blip xmlns:r="http://schemas.openxmlformats.org/officeDocument/2006/relationships" r:embed="rId3"/>
          <a:srcRect/>
          <a:stretch>
            <a:fillRect l="-28000" r="-28000"/>
          </a:stretch>
        </a:blipFill>
      </dgm:spPr>
    </dgm:pt>
    <dgm:pt modelId="{5490CAC2-569C-4825-89D7-1A6B80E88147}" type="pres">
      <dgm:prSet presAssocID="{ACB29F5D-662F-42BA-9338-D905E9C2DCDA}" presName="txNode" presStyleLbl="node1" presStyleIdx="2" presStyleCnt="4" custLinFactNeighborY="-1314">
        <dgm:presLayoutVars>
          <dgm:bulletEnabled val="1"/>
        </dgm:presLayoutVars>
      </dgm:prSet>
      <dgm:spPr/>
    </dgm:pt>
    <dgm:pt modelId="{EA19F3B9-13CC-45D6-8E2C-151CC7400543}" type="pres">
      <dgm:prSet presAssocID="{E754FF53-6E19-4E05-92F7-D78636BA5698}" presName="sibTrans" presStyleLbl="sibTrans2D1" presStyleIdx="2" presStyleCnt="3"/>
      <dgm:spPr/>
    </dgm:pt>
    <dgm:pt modelId="{47C9588D-67FC-4B03-ADCC-1664BB317C71}" type="pres">
      <dgm:prSet presAssocID="{E754FF53-6E19-4E05-92F7-D78636BA5698}" presName="connTx" presStyleLbl="sibTrans2D1" presStyleIdx="2" presStyleCnt="3"/>
      <dgm:spPr/>
    </dgm:pt>
    <dgm:pt modelId="{5888A2FF-29D7-41C5-846D-A082E67DF6E9}" type="pres">
      <dgm:prSet presAssocID="{543CB31A-B484-4FEF-BFFC-845E1DD457D6}" presName="composite" presStyleCnt="0"/>
      <dgm:spPr/>
    </dgm:pt>
    <dgm:pt modelId="{0C717E53-4857-4621-B5ED-0AEEB3B4C607}" type="pres">
      <dgm:prSet presAssocID="{543CB31A-B484-4FEF-BFFC-845E1DD457D6}" presName="imagSh" presStyleLbl="bgImgPlace1" presStyleIdx="3" presStyleCnt="4" custLinFactNeighborY="-1326"/>
      <dgm:spPr>
        <a:blipFill rotWithShape="1">
          <a:blip xmlns:r="http://schemas.openxmlformats.org/officeDocument/2006/relationships" r:embed="rId4"/>
          <a:srcRect/>
          <a:stretch>
            <a:fillRect l="-26000" r="-26000"/>
          </a:stretch>
        </a:blipFill>
      </dgm:spPr>
    </dgm:pt>
    <dgm:pt modelId="{29AFA9F9-F0D0-4AA5-A940-A93215D25514}" type="pres">
      <dgm:prSet presAssocID="{543CB31A-B484-4FEF-BFFC-845E1DD457D6}" presName="txNode" presStyleLbl="node1" presStyleIdx="3" presStyleCnt="4">
        <dgm:presLayoutVars>
          <dgm:bulletEnabled val="1"/>
        </dgm:presLayoutVars>
      </dgm:prSet>
      <dgm:spPr/>
    </dgm:pt>
  </dgm:ptLst>
  <dgm:cxnLst>
    <dgm:cxn modelId="{73A8500E-101A-4707-A5AE-F100DCD5EA16}" srcId="{57A96ADE-59EB-4F49-BF99-9F74C754924E}" destId="{D09FAEFE-DD5D-4977-9FCF-2910E13D3CDC}" srcOrd="2" destOrd="0" parTransId="{0F64774E-DD1B-4DBE-8EB6-B45868010954}" sibTransId="{D67E11F1-4E83-4191-A2D6-BBF295F7AEC3}"/>
    <dgm:cxn modelId="{DB725510-459E-4ED0-893D-9789F391A8EC}" type="presOf" srcId="{889F03CD-03A1-4025-B1BD-738F4A8B7853}" destId="{FA94D0D6-16D4-4E7F-87DB-DABC452CE49A}" srcOrd="0" destOrd="1" presId="urn:microsoft.com/office/officeart/2005/8/layout/hProcess10"/>
    <dgm:cxn modelId="{3ED2F415-EABB-45D0-9A3E-EC6B06B9CCC4}" type="presOf" srcId="{57A96ADE-59EB-4F49-BF99-9F74C754924E}" destId="{F2804631-F576-4FD5-B5FC-982160D234AC}" srcOrd="0" destOrd="0" presId="urn:microsoft.com/office/officeart/2005/8/layout/hProcess10"/>
    <dgm:cxn modelId="{DE4C7216-C965-4945-B4B8-049C82F3CCAA}" type="presOf" srcId="{D61AB3E4-179B-436A-97AC-1E69B39B0A3F}" destId="{29AFA9F9-F0D0-4AA5-A940-A93215D25514}" srcOrd="0" destOrd="1" presId="urn:microsoft.com/office/officeart/2005/8/layout/hProcess10"/>
    <dgm:cxn modelId="{FB23C522-9F2E-4304-B18C-77F2FC029C42}" type="presOf" srcId="{27E77ADE-469C-4423-84B9-4077779DB3D6}" destId="{19AA49C9-AE99-4120-8A04-D2F1FE3B8036}" srcOrd="0" destOrd="0" presId="urn:microsoft.com/office/officeart/2005/8/layout/hProcess10"/>
    <dgm:cxn modelId="{99DAE927-8DB9-4563-BF75-030569B5BE68}" srcId="{E3A518EF-F493-48E2-AA94-C043F20D3D66}" destId="{543CB31A-B484-4FEF-BFFC-845E1DD457D6}" srcOrd="3" destOrd="0" parTransId="{659CAD68-99CC-4684-B560-9202B41995E1}" sibTransId="{22E5ADC5-9C6B-4E73-8EFE-476E671D519A}"/>
    <dgm:cxn modelId="{22E44C60-1D26-464D-9C6F-6EF29F144210}" type="presOf" srcId="{D09FAEFE-DD5D-4977-9FCF-2910E13D3CDC}" destId="{F2804631-F576-4FD5-B5FC-982160D234AC}" srcOrd="0" destOrd="3" presId="urn:microsoft.com/office/officeart/2005/8/layout/hProcess10"/>
    <dgm:cxn modelId="{1359F661-4C74-49E2-BA67-8D712C8FD3E5}" srcId="{57A96ADE-59EB-4F49-BF99-9F74C754924E}" destId="{70CCF3BB-900A-4327-A076-F9425601CA78}" srcOrd="1" destOrd="0" parTransId="{2037AAD3-068E-4951-8187-E9B9378B6A51}" sibTransId="{54F758F0-B840-4F4A-9C2F-A13ADF5D1EB1}"/>
    <dgm:cxn modelId="{1311D044-0D18-42B1-B401-C27CF9FBA49B}" type="presOf" srcId="{341AE970-48F5-44B4-BC19-F3FCF0FD5178}" destId="{AADF39FC-9481-4BC5-9E4E-AF4D6C8B7C9C}" srcOrd="1" destOrd="0" presId="urn:microsoft.com/office/officeart/2005/8/layout/hProcess10"/>
    <dgm:cxn modelId="{FD998F45-1A3F-40C9-AD2E-8EB5B7ECE544}" type="presOf" srcId="{4F93404B-4ABB-4A29-8330-58912694D33F}" destId="{29AFA9F9-F0D0-4AA5-A940-A93215D25514}" srcOrd="0" destOrd="2" presId="urn:microsoft.com/office/officeart/2005/8/layout/hProcess10"/>
    <dgm:cxn modelId="{35BED567-625D-494C-AE20-0BAE15A606D4}" type="presOf" srcId="{543CB31A-B484-4FEF-BFFC-845E1DD457D6}" destId="{29AFA9F9-F0D0-4AA5-A940-A93215D25514}" srcOrd="0" destOrd="0" presId="urn:microsoft.com/office/officeart/2005/8/layout/hProcess10"/>
    <dgm:cxn modelId="{54BEEF47-BBF3-4F49-9A8C-B97C9EB2C7AD}" srcId="{543CB31A-B484-4FEF-BFFC-845E1DD457D6}" destId="{D61AB3E4-179B-436A-97AC-1E69B39B0A3F}" srcOrd="0" destOrd="0" parTransId="{65FFAADA-FC26-4518-92F1-090309996B63}" sibTransId="{33139D50-CD95-493B-A501-85D24EB833C6}"/>
    <dgm:cxn modelId="{506E1F6D-907E-4A6B-A4E0-ABA9D8FF26F7}" srcId="{543CB31A-B484-4FEF-BFFC-845E1DD457D6}" destId="{4F93404B-4ABB-4A29-8330-58912694D33F}" srcOrd="1" destOrd="0" parTransId="{EC024AAD-92F5-416E-9E2B-F58359272226}" sibTransId="{D6C4C149-438B-4B17-8712-BA4BB4FB7906}"/>
    <dgm:cxn modelId="{ECDCED6F-E414-4897-B2EB-BA0A56F35523}" type="presOf" srcId="{AE860229-2931-4E6E-8371-EDCDBC3AC5DB}" destId="{5490CAC2-569C-4825-89D7-1A6B80E88147}" srcOrd="0" destOrd="1" presId="urn:microsoft.com/office/officeart/2005/8/layout/hProcess10"/>
    <dgm:cxn modelId="{5429F47A-97F7-42AF-91B3-05C3870B8C0F}" type="presOf" srcId="{E754FF53-6E19-4E05-92F7-D78636BA5698}" destId="{47C9588D-67FC-4B03-ADCC-1664BB317C71}" srcOrd="1" destOrd="0" presId="urn:microsoft.com/office/officeart/2005/8/layout/hProcess10"/>
    <dgm:cxn modelId="{4A451E7F-B6B7-47AE-A02A-E8E4FA1B473C}" srcId="{E3A518EF-F493-48E2-AA94-C043F20D3D66}" destId="{57A96ADE-59EB-4F49-BF99-9F74C754924E}" srcOrd="1" destOrd="0" parTransId="{1253EF33-6E41-4A5B-B175-49C555271D03}" sibTransId="{341AE970-48F5-44B4-BC19-F3FCF0FD5178}"/>
    <dgm:cxn modelId="{6FD7A383-0D6F-4325-8DF3-A4F023ACC4DD}" type="presOf" srcId="{E754FF53-6E19-4E05-92F7-D78636BA5698}" destId="{EA19F3B9-13CC-45D6-8E2C-151CC7400543}" srcOrd="0" destOrd="0" presId="urn:microsoft.com/office/officeart/2005/8/layout/hProcess10"/>
    <dgm:cxn modelId="{7B82798C-4089-47D1-BC7C-E9DE9B0AB8B4}" srcId="{E3A518EF-F493-48E2-AA94-C043F20D3D66}" destId="{1E47EBDE-CE69-4A8F-A404-71968A5C2819}" srcOrd="0" destOrd="0" parTransId="{5EA1A3C5-B78A-4363-97D3-349FBFD71D91}" sibTransId="{27E77ADE-469C-4423-84B9-4077779DB3D6}"/>
    <dgm:cxn modelId="{E426F990-E822-4B93-B460-207F65BEAFB7}" srcId="{E3A518EF-F493-48E2-AA94-C043F20D3D66}" destId="{ACB29F5D-662F-42BA-9338-D905E9C2DCDA}" srcOrd="2" destOrd="0" parTransId="{279D3743-4F49-4F9A-B97D-6B74723A64A9}" sibTransId="{E754FF53-6E19-4E05-92F7-D78636BA5698}"/>
    <dgm:cxn modelId="{BE737894-7E4F-43AA-9670-3FD5FEEC8ED8}" type="presOf" srcId="{27E77ADE-469C-4423-84B9-4077779DB3D6}" destId="{0E1232B2-4721-4010-B6A2-0F8699EA3B20}" srcOrd="1" destOrd="0" presId="urn:microsoft.com/office/officeart/2005/8/layout/hProcess10"/>
    <dgm:cxn modelId="{B8E92199-6ED5-4660-98B5-0E6C68A58E82}" type="presOf" srcId="{84D17FA0-B1F1-49C9-ADAF-FABDAF06AB0F}" destId="{F2804631-F576-4FD5-B5FC-982160D234AC}" srcOrd="0" destOrd="1" presId="urn:microsoft.com/office/officeart/2005/8/layout/hProcess10"/>
    <dgm:cxn modelId="{CF6A0FA7-4C78-4A05-A40C-16C99FE1BA10}" srcId="{1E47EBDE-CE69-4A8F-A404-71968A5C2819}" destId="{A2DF88A3-3223-45B0-AFD5-2F22125B4461}" srcOrd="1" destOrd="0" parTransId="{D1254F33-88D3-4358-8EC1-C137349DCC27}" sibTransId="{7933AEB6-F2E3-472C-A64E-E39F997E6E00}"/>
    <dgm:cxn modelId="{4253EEA7-F5BA-40E7-BB54-7FD057571DF1}" type="presOf" srcId="{A2DF88A3-3223-45B0-AFD5-2F22125B4461}" destId="{FA94D0D6-16D4-4E7F-87DB-DABC452CE49A}" srcOrd="0" destOrd="2" presId="urn:microsoft.com/office/officeart/2005/8/layout/hProcess10"/>
    <dgm:cxn modelId="{2ECD5AB7-9D71-4034-8AEA-5297D0C5BEFD}" type="presOf" srcId="{70CCF3BB-900A-4327-A076-F9425601CA78}" destId="{F2804631-F576-4FD5-B5FC-982160D234AC}" srcOrd="0" destOrd="2" presId="urn:microsoft.com/office/officeart/2005/8/layout/hProcess10"/>
    <dgm:cxn modelId="{38F7A2B9-B17E-45EF-A552-4F767E07BCEF}" type="presOf" srcId="{E3A518EF-F493-48E2-AA94-C043F20D3D66}" destId="{88A683C1-9EF9-4595-A2D3-0F6C49FE6A1F}" srcOrd="0" destOrd="0" presId="urn:microsoft.com/office/officeart/2005/8/layout/hProcess10"/>
    <dgm:cxn modelId="{E8890FBD-4394-4579-AAC7-B44AEDAFD542}" srcId="{57A96ADE-59EB-4F49-BF99-9F74C754924E}" destId="{84D17FA0-B1F1-49C9-ADAF-FABDAF06AB0F}" srcOrd="0" destOrd="0" parTransId="{03E44EDF-81D4-4478-812D-38783D8C2F77}" sibTransId="{15D1929A-46D7-4846-B9C1-66787AD5EE8F}"/>
    <dgm:cxn modelId="{8FDEC2C0-AF93-4B4B-8F90-CABB6B35E320}" type="presOf" srcId="{ACB29F5D-662F-42BA-9338-D905E9C2DCDA}" destId="{5490CAC2-569C-4825-89D7-1A6B80E88147}" srcOrd="0" destOrd="0" presId="urn:microsoft.com/office/officeart/2005/8/layout/hProcess10"/>
    <dgm:cxn modelId="{910A9EC6-377B-4F24-8DAF-108AEB25E008}" type="presOf" srcId="{341AE970-48F5-44B4-BC19-F3FCF0FD5178}" destId="{8598899E-FD0B-41BD-9CB6-33704D43B6EE}" srcOrd="0" destOrd="0" presId="urn:microsoft.com/office/officeart/2005/8/layout/hProcess10"/>
    <dgm:cxn modelId="{229443D7-54FF-431F-A517-CCE01602F2E7}" srcId="{1E47EBDE-CE69-4A8F-A404-71968A5C2819}" destId="{889F03CD-03A1-4025-B1BD-738F4A8B7853}" srcOrd="0" destOrd="0" parTransId="{39E99B16-5C2F-4820-9CCB-01A244651363}" sibTransId="{D548430D-A317-4E7E-9C41-CC27CEB1F8C2}"/>
    <dgm:cxn modelId="{2710B2E5-A67A-43D7-8201-3D1D3616A469}" type="presOf" srcId="{1E47EBDE-CE69-4A8F-A404-71968A5C2819}" destId="{FA94D0D6-16D4-4E7F-87DB-DABC452CE49A}" srcOrd="0" destOrd="0" presId="urn:microsoft.com/office/officeart/2005/8/layout/hProcess10"/>
    <dgm:cxn modelId="{1FBEDCE7-481C-47D4-AB6B-315B1645515D}" srcId="{ACB29F5D-662F-42BA-9338-D905E9C2DCDA}" destId="{AE860229-2931-4E6E-8371-EDCDBC3AC5DB}" srcOrd="0" destOrd="0" parTransId="{B1D0694C-75E1-4093-B958-18C6B6284804}" sibTransId="{FCD00E55-3CF1-48C1-ADA5-6EEE31A4EC48}"/>
    <dgm:cxn modelId="{46BF4CAF-B391-4215-81A8-EC4669730314}" type="presParOf" srcId="{88A683C1-9EF9-4595-A2D3-0F6C49FE6A1F}" destId="{CDCFDB5C-331A-4CD6-939F-B1CD92ED61CD}" srcOrd="0" destOrd="0" presId="urn:microsoft.com/office/officeart/2005/8/layout/hProcess10"/>
    <dgm:cxn modelId="{B9456C0C-316E-4791-A962-96EF3D632169}" type="presParOf" srcId="{CDCFDB5C-331A-4CD6-939F-B1CD92ED61CD}" destId="{E45E36C5-64D3-431B-846F-C063A2D64C02}" srcOrd="0" destOrd="0" presId="urn:microsoft.com/office/officeart/2005/8/layout/hProcess10"/>
    <dgm:cxn modelId="{0A3A0837-97C8-45B8-ACA0-FC5A9F6A18AC}" type="presParOf" srcId="{CDCFDB5C-331A-4CD6-939F-B1CD92ED61CD}" destId="{FA94D0D6-16D4-4E7F-87DB-DABC452CE49A}" srcOrd="1" destOrd="0" presId="urn:microsoft.com/office/officeart/2005/8/layout/hProcess10"/>
    <dgm:cxn modelId="{5A7536EA-427A-4A3B-87D7-E3ED3D329AF6}" type="presParOf" srcId="{88A683C1-9EF9-4595-A2D3-0F6C49FE6A1F}" destId="{19AA49C9-AE99-4120-8A04-D2F1FE3B8036}" srcOrd="1" destOrd="0" presId="urn:microsoft.com/office/officeart/2005/8/layout/hProcess10"/>
    <dgm:cxn modelId="{B1B816AF-3329-468A-9E1D-D9C1E782773F}" type="presParOf" srcId="{19AA49C9-AE99-4120-8A04-D2F1FE3B8036}" destId="{0E1232B2-4721-4010-B6A2-0F8699EA3B20}" srcOrd="0" destOrd="0" presId="urn:microsoft.com/office/officeart/2005/8/layout/hProcess10"/>
    <dgm:cxn modelId="{5CCB3E89-FA5C-4FEC-B15A-E8AB4D697F46}" type="presParOf" srcId="{88A683C1-9EF9-4595-A2D3-0F6C49FE6A1F}" destId="{50216CEC-88F8-4A84-8029-22114FD583E4}" srcOrd="2" destOrd="0" presId="urn:microsoft.com/office/officeart/2005/8/layout/hProcess10"/>
    <dgm:cxn modelId="{94C0441B-BA2C-4A54-8E45-AEBCFF9F36F1}" type="presParOf" srcId="{50216CEC-88F8-4A84-8029-22114FD583E4}" destId="{43006725-EF8A-4CDD-8051-77B174F038EC}" srcOrd="0" destOrd="0" presId="urn:microsoft.com/office/officeart/2005/8/layout/hProcess10"/>
    <dgm:cxn modelId="{FD7E59D2-F453-459D-A716-11A097044EFC}" type="presParOf" srcId="{50216CEC-88F8-4A84-8029-22114FD583E4}" destId="{F2804631-F576-4FD5-B5FC-982160D234AC}" srcOrd="1" destOrd="0" presId="urn:microsoft.com/office/officeart/2005/8/layout/hProcess10"/>
    <dgm:cxn modelId="{8AB5E6D1-AFC0-4B17-A170-F8A08F08625B}" type="presParOf" srcId="{88A683C1-9EF9-4595-A2D3-0F6C49FE6A1F}" destId="{8598899E-FD0B-41BD-9CB6-33704D43B6EE}" srcOrd="3" destOrd="0" presId="urn:microsoft.com/office/officeart/2005/8/layout/hProcess10"/>
    <dgm:cxn modelId="{D7090983-F944-4728-9B75-15B6775FDE80}" type="presParOf" srcId="{8598899E-FD0B-41BD-9CB6-33704D43B6EE}" destId="{AADF39FC-9481-4BC5-9E4E-AF4D6C8B7C9C}" srcOrd="0" destOrd="0" presId="urn:microsoft.com/office/officeart/2005/8/layout/hProcess10"/>
    <dgm:cxn modelId="{EECA43AE-7A2C-4D9D-86BD-D830D96FD66B}" type="presParOf" srcId="{88A683C1-9EF9-4595-A2D3-0F6C49FE6A1F}" destId="{301EC111-2EF7-4540-9AC7-8EA859038B05}" srcOrd="4" destOrd="0" presId="urn:microsoft.com/office/officeart/2005/8/layout/hProcess10"/>
    <dgm:cxn modelId="{8DD2CBEF-47AB-44CC-9FE8-D3AB022ED4BD}" type="presParOf" srcId="{301EC111-2EF7-4540-9AC7-8EA859038B05}" destId="{2506D617-47DE-476F-8BCF-44A1A90CFAD6}" srcOrd="0" destOrd="0" presId="urn:microsoft.com/office/officeart/2005/8/layout/hProcess10"/>
    <dgm:cxn modelId="{A6F2D50A-1B86-461F-9C36-6862DBDF4DFF}" type="presParOf" srcId="{301EC111-2EF7-4540-9AC7-8EA859038B05}" destId="{5490CAC2-569C-4825-89D7-1A6B80E88147}" srcOrd="1" destOrd="0" presId="urn:microsoft.com/office/officeart/2005/8/layout/hProcess10"/>
    <dgm:cxn modelId="{2C09EB1C-2DF5-4086-AFBE-C0B3E55D6551}" type="presParOf" srcId="{88A683C1-9EF9-4595-A2D3-0F6C49FE6A1F}" destId="{EA19F3B9-13CC-45D6-8E2C-151CC7400543}" srcOrd="5" destOrd="0" presId="urn:microsoft.com/office/officeart/2005/8/layout/hProcess10"/>
    <dgm:cxn modelId="{1B0914FD-9D61-471C-AB62-0B5F3F6ACA22}" type="presParOf" srcId="{EA19F3B9-13CC-45D6-8E2C-151CC7400543}" destId="{47C9588D-67FC-4B03-ADCC-1664BB317C71}" srcOrd="0" destOrd="0" presId="urn:microsoft.com/office/officeart/2005/8/layout/hProcess10"/>
    <dgm:cxn modelId="{D9FB6543-1EB5-4456-A8CD-02B46CD22C70}" type="presParOf" srcId="{88A683C1-9EF9-4595-A2D3-0F6C49FE6A1F}" destId="{5888A2FF-29D7-41C5-846D-A082E67DF6E9}" srcOrd="6" destOrd="0" presId="urn:microsoft.com/office/officeart/2005/8/layout/hProcess10"/>
    <dgm:cxn modelId="{00CFBF02-37B3-4736-908B-60E9599FADC3}" type="presParOf" srcId="{5888A2FF-29D7-41C5-846D-A082E67DF6E9}" destId="{0C717E53-4857-4621-B5ED-0AEEB3B4C607}" srcOrd="0" destOrd="0" presId="urn:microsoft.com/office/officeart/2005/8/layout/hProcess10"/>
    <dgm:cxn modelId="{AC0B9E8C-D42E-46BF-ACF8-5FEF5DDBE8AF}" type="presParOf" srcId="{5888A2FF-29D7-41C5-846D-A082E67DF6E9}" destId="{29AFA9F9-F0D0-4AA5-A940-A93215D25514}"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9E06DE-7D57-4F8A-AB6E-2907C14EEBDC}"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IN"/>
        </a:p>
      </dgm:t>
    </dgm:pt>
    <dgm:pt modelId="{2F32ACCC-B390-4281-92C8-60DAF4AE5BF7}">
      <dgm:prSet phldrT="[Text]"/>
      <dgm:spPr/>
      <dgm:t>
        <a:bodyPr/>
        <a:lstStyle/>
        <a:p>
          <a:r>
            <a:rPr lang="en-IN" sz="1400" dirty="0"/>
            <a:t>Change design:</a:t>
          </a:r>
        </a:p>
      </dgm:t>
    </dgm:pt>
    <dgm:pt modelId="{8FD94CF7-DFD2-4FBB-8C62-62BB48EA8090}" type="parTrans" cxnId="{411BD7AC-7BC2-4ABA-9A6D-C77515E3F10A}">
      <dgm:prSet/>
      <dgm:spPr/>
      <dgm:t>
        <a:bodyPr/>
        <a:lstStyle/>
        <a:p>
          <a:endParaRPr lang="en-IN"/>
        </a:p>
      </dgm:t>
    </dgm:pt>
    <dgm:pt modelId="{D9AA19E1-E578-4A37-AFF8-9A421AACB0E3}" type="sibTrans" cxnId="{411BD7AC-7BC2-4ABA-9A6D-C77515E3F10A}">
      <dgm:prSet/>
      <dgm:spPr/>
      <dgm:t>
        <a:bodyPr/>
        <a:lstStyle/>
        <a:p>
          <a:endParaRPr lang="en-IN"/>
        </a:p>
      </dgm:t>
    </dgm:pt>
    <dgm:pt modelId="{4630202D-E762-441D-9656-176DE6F764F1}">
      <dgm:prSet phldrT="[Text]" custT="1"/>
      <dgm:spPr/>
      <dgm:t>
        <a:bodyPr/>
        <a:lstStyle/>
        <a:p>
          <a:r>
            <a:rPr lang="en-IN" sz="1200" dirty="0"/>
            <a:t>Go to the design tab and choose the design as per your need</a:t>
          </a:r>
        </a:p>
      </dgm:t>
    </dgm:pt>
    <dgm:pt modelId="{9BC9990E-2694-421F-938F-169ECA8941D9}" type="parTrans" cxnId="{F7E7E95C-BDC0-4EED-9FED-5A09689A0335}">
      <dgm:prSet/>
      <dgm:spPr/>
      <dgm:t>
        <a:bodyPr/>
        <a:lstStyle/>
        <a:p>
          <a:endParaRPr lang="en-IN"/>
        </a:p>
      </dgm:t>
    </dgm:pt>
    <dgm:pt modelId="{A84BFAB4-FE76-4B29-A3C0-C14C4C92699E}" type="sibTrans" cxnId="{F7E7E95C-BDC0-4EED-9FED-5A09689A0335}">
      <dgm:prSet/>
      <dgm:spPr/>
      <dgm:t>
        <a:bodyPr/>
        <a:lstStyle/>
        <a:p>
          <a:endParaRPr lang="en-IN"/>
        </a:p>
      </dgm:t>
    </dgm:pt>
    <dgm:pt modelId="{2AEC51DF-8C88-409F-8841-91A33AE72E49}">
      <dgm:prSet phldrT="[Text]"/>
      <dgm:spPr/>
      <dgm:t>
        <a:bodyPr/>
        <a:lstStyle/>
        <a:p>
          <a:r>
            <a:rPr lang="en-IN" sz="1400" dirty="0"/>
            <a:t>Add transitions:</a:t>
          </a:r>
        </a:p>
      </dgm:t>
    </dgm:pt>
    <dgm:pt modelId="{4C5DC2FC-A0B6-4066-B73C-E7093D41071F}" type="parTrans" cxnId="{E96BF9F8-038F-492B-95E3-135A2C999E68}">
      <dgm:prSet/>
      <dgm:spPr/>
      <dgm:t>
        <a:bodyPr/>
        <a:lstStyle/>
        <a:p>
          <a:endParaRPr lang="en-IN"/>
        </a:p>
      </dgm:t>
    </dgm:pt>
    <dgm:pt modelId="{0AA8979C-6F18-4370-A567-D9443A7C9EB6}" type="sibTrans" cxnId="{E96BF9F8-038F-492B-95E3-135A2C999E68}">
      <dgm:prSet/>
      <dgm:spPr/>
      <dgm:t>
        <a:bodyPr/>
        <a:lstStyle/>
        <a:p>
          <a:endParaRPr lang="en-IN"/>
        </a:p>
      </dgm:t>
    </dgm:pt>
    <dgm:pt modelId="{B8F31D43-4131-49D5-8B40-783C1BEBA18E}">
      <dgm:prSet phldrT="[Text]" custT="1"/>
      <dgm:spPr/>
      <dgm:t>
        <a:bodyPr/>
        <a:lstStyle/>
        <a:p>
          <a:r>
            <a:rPr lang="en-US" sz="1200" b="0" i="0" dirty="0"/>
            <a:t>Select the </a:t>
          </a:r>
          <a:r>
            <a:rPr lang="en-US" sz="1200" b="1" i="0" dirty="0"/>
            <a:t>Transitions</a:t>
          </a:r>
          <a:r>
            <a:rPr lang="en-US" sz="1200" b="0" i="0" dirty="0"/>
            <a:t> tab and choose a transition</a:t>
          </a:r>
          <a:endParaRPr lang="en-IN" sz="1200" dirty="0"/>
        </a:p>
      </dgm:t>
    </dgm:pt>
    <dgm:pt modelId="{94BA6F09-3AE4-4911-9712-2F5DA59F64AE}" type="parTrans" cxnId="{7FF3F02F-BACF-495E-BBF6-44C314AA2E42}">
      <dgm:prSet/>
      <dgm:spPr/>
      <dgm:t>
        <a:bodyPr/>
        <a:lstStyle/>
        <a:p>
          <a:endParaRPr lang="en-IN"/>
        </a:p>
      </dgm:t>
    </dgm:pt>
    <dgm:pt modelId="{C48BBEC7-B316-4361-AC3E-B1BD036AE1F1}" type="sibTrans" cxnId="{7FF3F02F-BACF-495E-BBF6-44C314AA2E42}">
      <dgm:prSet/>
      <dgm:spPr/>
      <dgm:t>
        <a:bodyPr/>
        <a:lstStyle/>
        <a:p>
          <a:endParaRPr lang="en-IN"/>
        </a:p>
      </dgm:t>
    </dgm:pt>
    <dgm:pt modelId="{895C850B-433B-4B28-A814-3B9CFB1E491F}">
      <dgm:prSet phldrT="[Text]"/>
      <dgm:spPr/>
      <dgm:t>
        <a:bodyPr/>
        <a:lstStyle/>
        <a:p>
          <a:r>
            <a:rPr lang="en-IN" sz="1400" dirty="0"/>
            <a:t>Add Animations</a:t>
          </a:r>
        </a:p>
      </dgm:t>
    </dgm:pt>
    <dgm:pt modelId="{D01B9B95-34AF-4C7F-9691-C46368D0667D}" type="parTrans" cxnId="{F3AA2B3B-4AF5-403F-A4E3-A5B7394EC20F}">
      <dgm:prSet/>
      <dgm:spPr/>
      <dgm:t>
        <a:bodyPr/>
        <a:lstStyle/>
        <a:p>
          <a:endParaRPr lang="en-IN"/>
        </a:p>
      </dgm:t>
    </dgm:pt>
    <dgm:pt modelId="{4E76B093-D0EE-42A3-9488-1511950B0D77}" type="sibTrans" cxnId="{F3AA2B3B-4AF5-403F-A4E3-A5B7394EC20F}">
      <dgm:prSet/>
      <dgm:spPr/>
      <dgm:t>
        <a:bodyPr/>
        <a:lstStyle/>
        <a:p>
          <a:endParaRPr lang="en-IN"/>
        </a:p>
      </dgm:t>
    </dgm:pt>
    <dgm:pt modelId="{95FC3376-3E0A-4BBB-A88E-E147097BB5E7}">
      <dgm:prSet phldrT="[Text]" custT="1"/>
      <dgm:spPr/>
      <dgm:t>
        <a:bodyPr/>
        <a:lstStyle/>
        <a:p>
          <a:r>
            <a:rPr lang="en-US" sz="1200" b="0" i="0" dirty="0"/>
            <a:t>Select the object or text you want to animate</a:t>
          </a:r>
          <a:endParaRPr lang="en-IN" sz="1200" dirty="0"/>
        </a:p>
      </dgm:t>
    </dgm:pt>
    <dgm:pt modelId="{9C2BBDE7-B1E8-4AD9-82FC-A38D002B7F53}" type="parTrans" cxnId="{5E0B1ABF-7D97-482D-B94B-BC4404CB4072}">
      <dgm:prSet/>
      <dgm:spPr/>
      <dgm:t>
        <a:bodyPr/>
        <a:lstStyle/>
        <a:p>
          <a:endParaRPr lang="en-IN"/>
        </a:p>
      </dgm:t>
    </dgm:pt>
    <dgm:pt modelId="{53E36557-89B4-445F-AFBB-8F980CC8817A}" type="sibTrans" cxnId="{5E0B1ABF-7D97-482D-B94B-BC4404CB4072}">
      <dgm:prSet/>
      <dgm:spPr/>
      <dgm:t>
        <a:bodyPr/>
        <a:lstStyle/>
        <a:p>
          <a:endParaRPr lang="en-IN"/>
        </a:p>
      </dgm:t>
    </dgm:pt>
    <dgm:pt modelId="{BADDFDC5-B3A4-4898-A400-D457244A2CB9}">
      <dgm:prSet phldrT="[Text]" custT="1"/>
      <dgm:spPr/>
      <dgm:t>
        <a:bodyPr/>
        <a:lstStyle/>
        <a:p>
          <a:r>
            <a:rPr lang="en-US" sz="1200" b="0" i="0" dirty="0"/>
            <a:t>Select </a:t>
          </a:r>
          <a:r>
            <a:rPr lang="en-US" sz="1200" b="1" i="0" dirty="0"/>
            <a:t>Animations</a:t>
          </a:r>
          <a:r>
            <a:rPr lang="en-US" sz="1200" b="0" i="0" dirty="0"/>
            <a:t> and choose an animation</a:t>
          </a:r>
          <a:endParaRPr lang="en-IN" sz="1200" dirty="0"/>
        </a:p>
      </dgm:t>
    </dgm:pt>
    <dgm:pt modelId="{9C6A4FB3-31D3-447C-8F35-5431C5081734}" type="parTrans" cxnId="{1D45EC5C-8F82-4056-A828-E7AA66BC5334}">
      <dgm:prSet/>
      <dgm:spPr/>
      <dgm:t>
        <a:bodyPr/>
        <a:lstStyle/>
        <a:p>
          <a:endParaRPr lang="en-IN"/>
        </a:p>
      </dgm:t>
    </dgm:pt>
    <dgm:pt modelId="{054A77F2-CD32-4D0C-B67E-3CDAD700F170}" type="sibTrans" cxnId="{1D45EC5C-8F82-4056-A828-E7AA66BC5334}">
      <dgm:prSet/>
      <dgm:spPr/>
      <dgm:t>
        <a:bodyPr/>
        <a:lstStyle/>
        <a:p>
          <a:endParaRPr lang="en-IN"/>
        </a:p>
      </dgm:t>
    </dgm:pt>
    <dgm:pt modelId="{EBC4C8A4-8D92-4B05-9827-72B6D026526C}">
      <dgm:prSet custT="1"/>
      <dgm:spPr/>
      <dgm:t>
        <a:bodyPr/>
        <a:lstStyle/>
        <a:p>
          <a:r>
            <a:rPr lang="en-IN" sz="1400" dirty="0"/>
            <a:t>Play the Presentation </a:t>
          </a:r>
        </a:p>
      </dgm:t>
    </dgm:pt>
    <dgm:pt modelId="{2F3CE87B-D346-4A35-892B-A33166BCA49E}" type="parTrans" cxnId="{6FFF236B-4F15-4E94-A7FD-64CDCEB1B233}">
      <dgm:prSet/>
      <dgm:spPr/>
      <dgm:t>
        <a:bodyPr/>
        <a:lstStyle/>
        <a:p>
          <a:endParaRPr lang="en-IN"/>
        </a:p>
      </dgm:t>
    </dgm:pt>
    <dgm:pt modelId="{2F4C871C-1694-44E8-8C79-4591F1F206F3}" type="sibTrans" cxnId="{6FFF236B-4F15-4E94-A7FD-64CDCEB1B233}">
      <dgm:prSet/>
      <dgm:spPr/>
      <dgm:t>
        <a:bodyPr/>
        <a:lstStyle/>
        <a:p>
          <a:endParaRPr lang="en-IN"/>
        </a:p>
      </dgm:t>
    </dgm:pt>
    <dgm:pt modelId="{50D2F766-C34B-4D11-B956-DC14A8FBBBD0}">
      <dgm:prSet custT="1"/>
      <dgm:spPr/>
      <dgm:t>
        <a:bodyPr/>
        <a:lstStyle/>
        <a:p>
          <a:r>
            <a:rPr lang="en-IN" sz="1200" dirty="0"/>
            <a:t>Select slide show tab </a:t>
          </a:r>
        </a:p>
      </dgm:t>
    </dgm:pt>
    <dgm:pt modelId="{C59A135A-92C3-4136-AF86-D85ED31D8F1C}" type="parTrans" cxnId="{30BC000E-4F28-454A-9536-2A748C6581C3}">
      <dgm:prSet/>
      <dgm:spPr/>
      <dgm:t>
        <a:bodyPr/>
        <a:lstStyle/>
        <a:p>
          <a:endParaRPr lang="en-IN"/>
        </a:p>
      </dgm:t>
    </dgm:pt>
    <dgm:pt modelId="{8C69BF04-360E-42E7-A064-5000149D5784}" type="sibTrans" cxnId="{30BC000E-4F28-454A-9536-2A748C6581C3}">
      <dgm:prSet/>
      <dgm:spPr/>
      <dgm:t>
        <a:bodyPr/>
        <a:lstStyle/>
        <a:p>
          <a:endParaRPr lang="en-IN"/>
        </a:p>
      </dgm:t>
    </dgm:pt>
    <dgm:pt modelId="{F81B68CA-7FA8-4B93-AC58-14BBB97F4A05}">
      <dgm:prSet custT="1"/>
      <dgm:spPr/>
      <dgm:t>
        <a:bodyPr/>
        <a:lstStyle/>
        <a:p>
          <a:r>
            <a:rPr lang="en-IN" sz="1200" dirty="0"/>
            <a:t>Click slide from the beginning</a:t>
          </a:r>
        </a:p>
      </dgm:t>
    </dgm:pt>
    <dgm:pt modelId="{A092A31B-D50A-4E93-8251-088CF367F1AE}" type="parTrans" cxnId="{007D2729-0FFA-4612-923F-51010E928517}">
      <dgm:prSet/>
      <dgm:spPr/>
      <dgm:t>
        <a:bodyPr/>
        <a:lstStyle/>
        <a:p>
          <a:endParaRPr lang="en-IN"/>
        </a:p>
      </dgm:t>
    </dgm:pt>
    <dgm:pt modelId="{F7489638-F382-4DCD-B562-A4982673E9F4}" type="sibTrans" cxnId="{007D2729-0FFA-4612-923F-51010E928517}">
      <dgm:prSet/>
      <dgm:spPr/>
      <dgm:t>
        <a:bodyPr/>
        <a:lstStyle/>
        <a:p>
          <a:endParaRPr lang="en-IN"/>
        </a:p>
      </dgm:t>
    </dgm:pt>
    <dgm:pt modelId="{619F4161-EC8F-4192-A7F7-16E28590455F}" type="pres">
      <dgm:prSet presAssocID="{489E06DE-7D57-4F8A-AB6E-2907C14EEBDC}" presName="Name0" presStyleCnt="0">
        <dgm:presLayoutVars>
          <dgm:dir/>
          <dgm:resizeHandles val="exact"/>
        </dgm:presLayoutVars>
      </dgm:prSet>
      <dgm:spPr/>
    </dgm:pt>
    <dgm:pt modelId="{394C3FBF-1A06-4BC9-861F-6DEFC833DC73}" type="pres">
      <dgm:prSet presAssocID="{2F32ACCC-B390-4281-92C8-60DAF4AE5BF7}" presName="composite" presStyleCnt="0"/>
      <dgm:spPr/>
    </dgm:pt>
    <dgm:pt modelId="{E11A5B76-EA36-4058-8FEC-1CD84082BEBC}" type="pres">
      <dgm:prSet presAssocID="{2F32ACCC-B390-4281-92C8-60DAF4AE5BF7}" presName="imagSh" presStyleLbl="bgImgPlace1" presStyleIdx="0" presStyleCnt="4" custLinFactNeighborX="-96"/>
      <dgm:spPr>
        <a:blipFill rotWithShape="1">
          <a:blip xmlns:r="http://schemas.openxmlformats.org/officeDocument/2006/relationships" r:embed="rId1"/>
          <a:srcRect/>
          <a:stretch>
            <a:fillRect l="-39000" r="-39000"/>
          </a:stretch>
        </a:blipFill>
      </dgm:spPr>
    </dgm:pt>
    <dgm:pt modelId="{3CC49F7C-FF1A-4AA4-8C26-BC12FC3D0B22}" type="pres">
      <dgm:prSet presAssocID="{2F32ACCC-B390-4281-92C8-60DAF4AE5BF7}" presName="txNode" presStyleLbl="node1" presStyleIdx="0" presStyleCnt="4" custLinFactNeighborX="3864">
        <dgm:presLayoutVars>
          <dgm:bulletEnabled val="1"/>
        </dgm:presLayoutVars>
      </dgm:prSet>
      <dgm:spPr/>
    </dgm:pt>
    <dgm:pt modelId="{0A7D0DCC-7891-4DE1-8920-D8D98ECE390D}" type="pres">
      <dgm:prSet presAssocID="{D9AA19E1-E578-4A37-AFF8-9A421AACB0E3}" presName="sibTrans" presStyleLbl="sibTrans2D1" presStyleIdx="0" presStyleCnt="3"/>
      <dgm:spPr/>
    </dgm:pt>
    <dgm:pt modelId="{A22C10DD-4A22-496A-B769-C9F624D19956}" type="pres">
      <dgm:prSet presAssocID="{D9AA19E1-E578-4A37-AFF8-9A421AACB0E3}" presName="connTx" presStyleLbl="sibTrans2D1" presStyleIdx="0" presStyleCnt="3"/>
      <dgm:spPr/>
    </dgm:pt>
    <dgm:pt modelId="{D84A53A8-D847-4500-86E0-31AE632A2FA0}" type="pres">
      <dgm:prSet presAssocID="{2AEC51DF-8C88-409F-8841-91A33AE72E49}" presName="composite" presStyleCnt="0"/>
      <dgm:spPr/>
    </dgm:pt>
    <dgm:pt modelId="{BECA5C73-8566-4E60-BC40-BBDEE9778D0E}" type="pres">
      <dgm:prSet presAssocID="{2AEC51DF-8C88-409F-8841-91A33AE72E49}" presName="imagSh" presStyleLbl="bgImgPlace1" presStyleIdx="1" presStyleCnt="4"/>
      <dgm:spPr>
        <a:blipFill rotWithShape="1">
          <a:blip xmlns:r="http://schemas.openxmlformats.org/officeDocument/2006/relationships" r:embed="rId2"/>
          <a:srcRect/>
          <a:stretch>
            <a:fillRect l="-39000" r="-39000"/>
          </a:stretch>
        </a:blipFill>
      </dgm:spPr>
    </dgm:pt>
    <dgm:pt modelId="{4EAFCDC6-ADCA-43A3-A90A-DF7F8605600C}" type="pres">
      <dgm:prSet presAssocID="{2AEC51DF-8C88-409F-8841-91A33AE72E49}" presName="txNode" presStyleLbl="node1" presStyleIdx="1" presStyleCnt="4">
        <dgm:presLayoutVars>
          <dgm:bulletEnabled val="1"/>
        </dgm:presLayoutVars>
      </dgm:prSet>
      <dgm:spPr/>
    </dgm:pt>
    <dgm:pt modelId="{D35F0B25-58CD-4892-9C32-D68189D18763}" type="pres">
      <dgm:prSet presAssocID="{0AA8979C-6F18-4370-A567-D9443A7C9EB6}" presName="sibTrans" presStyleLbl="sibTrans2D1" presStyleIdx="1" presStyleCnt="3"/>
      <dgm:spPr/>
    </dgm:pt>
    <dgm:pt modelId="{F73C1F9B-3C4E-4624-B74B-F7D4CEC7059A}" type="pres">
      <dgm:prSet presAssocID="{0AA8979C-6F18-4370-A567-D9443A7C9EB6}" presName="connTx" presStyleLbl="sibTrans2D1" presStyleIdx="1" presStyleCnt="3"/>
      <dgm:spPr/>
    </dgm:pt>
    <dgm:pt modelId="{D4CEDBDC-8706-4002-977F-B56A7CE3E2E6}" type="pres">
      <dgm:prSet presAssocID="{895C850B-433B-4B28-A814-3B9CFB1E491F}" presName="composite" presStyleCnt="0"/>
      <dgm:spPr/>
    </dgm:pt>
    <dgm:pt modelId="{F4A65F58-719E-4FCA-B15E-C5F503586C33}" type="pres">
      <dgm:prSet presAssocID="{895C850B-433B-4B28-A814-3B9CFB1E491F}" presName="imagSh" presStyleLbl="bgImgPlace1" presStyleIdx="2" presStyleCnt="4"/>
      <dgm:spPr>
        <a:blipFill rotWithShape="1">
          <a:blip xmlns:r="http://schemas.openxmlformats.org/officeDocument/2006/relationships" r:embed="rId3"/>
          <a:srcRect/>
          <a:stretch>
            <a:fillRect l="-39000" r="-39000"/>
          </a:stretch>
        </a:blipFill>
      </dgm:spPr>
    </dgm:pt>
    <dgm:pt modelId="{7786A80B-517B-4BC7-BF50-17C9D1C59CB0}" type="pres">
      <dgm:prSet presAssocID="{895C850B-433B-4B28-A814-3B9CFB1E491F}" presName="txNode" presStyleLbl="node1" presStyleIdx="2" presStyleCnt="4">
        <dgm:presLayoutVars>
          <dgm:bulletEnabled val="1"/>
        </dgm:presLayoutVars>
      </dgm:prSet>
      <dgm:spPr/>
    </dgm:pt>
    <dgm:pt modelId="{FB4EB2B3-5D78-491D-A4CA-58D0FB5D3B7C}" type="pres">
      <dgm:prSet presAssocID="{4E76B093-D0EE-42A3-9488-1511950B0D77}" presName="sibTrans" presStyleLbl="sibTrans2D1" presStyleIdx="2" presStyleCnt="3"/>
      <dgm:spPr/>
    </dgm:pt>
    <dgm:pt modelId="{E4AE86FE-8CE5-4C3D-BDEA-AF0FC5BFCF61}" type="pres">
      <dgm:prSet presAssocID="{4E76B093-D0EE-42A3-9488-1511950B0D77}" presName="connTx" presStyleLbl="sibTrans2D1" presStyleIdx="2" presStyleCnt="3"/>
      <dgm:spPr/>
    </dgm:pt>
    <dgm:pt modelId="{ADE6C801-F0C5-4DA8-9175-B44646620E29}" type="pres">
      <dgm:prSet presAssocID="{EBC4C8A4-8D92-4B05-9827-72B6D026526C}" presName="composite" presStyleCnt="0"/>
      <dgm:spPr/>
    </dgm:pt>
    <dgm:pt modelId="{EE3C8B43-18B8-4E62-9E31-EE5440137C4F}" type="pres">
      <dgm:prSet presAssocID="{EBC4C8A4-8D92-4B05-9827-72B6D026526C}" presName="imagSh" presStyleLbl="bgImgPlace1" presStyleIdx="3" presStyleCnt="4"/>
      <dgm:spPr>
        <a:blipFill rotWithShape="1">
          <a:blip xmlns:r="http://schemas.openxmlformats.org/officeDocument/2006/relationships" r:embed="rId4"/>
          <a:srcRect/>
          <a:stretch>
            <a:fillRect l="-39000" r="-39000"/>
          </a:stretch>
        </a:blipFill>
      </dgm:spPr>
    </dgm:pt>
    <dgm:pt modelId="{4E425AB3-055C-4D40-9A0F-6E7BE37ED0D5}" type="pres">
      <dgm:prSet presAssocID="{EBC4C8A4-8D92-4B05-9827-72B6D026526C}" presName="txNode" presStyleLbl="node1" presStyleIdx="3" presStyleCnt="4" custLinFactNeighborX="1752">
        <dgm:presLayoutVars>
          <dgm:bulletEnabled val="1"/>
        </dgm:presLayoutVars>
      </dgm:prSet>
      <dgm:spPr/>
    </dgm:pt>
  </dgm:ptLst>
  <dgm:cxnLst>
    <dgm:cxn modelId="{30BC000E-4F28-454A-9536-2A748C6581C3}" srcId="{EBC4C8A4-8D92-4B05-9827-72B6D026526C}" destId="{50D2F766-C34B-4D11-B956-DC14A8FBBBD0}" srcOrd="0" destOrd="0" parTransId="{C59A135A-92C3-4136-AF86-D85ED31D8F1C}" sibTransId="{8C69BF04-360E-42E7-A064-5000149D5784}"/>
    <dgm:cxn modelId="{9E6EA51C-B9EB-491A-9957-3D09FA35FF4E}" type="presOf" srcId="{95FC3376-3E0A-4BBB-A88E-E147097BB5E7}" destId="{7786A80B-517B-4BC7-BF50-17C9D1C59CB0}" srcOrd="0" destOrd="1" presId="urn:microsoft.com/office/officeart/2005/8/layout/hProcess10"/>
    <dgm:cxn modelId="{902AB51D-C972-416C-858C-51ADCC80F598}" type="presOf" srcId="{D9AA19E1-E578-4A37-AFF8-9A421AACB0E3}" destId="{0A7D0DCC-7891-4DE1-8920-D8D98ECE390D}" srcOrd="0" destOrd="0" presId="urn:microsoft.com/office/officeart/2005/8/layout/hProcess10"/>
    <dgm:cxn modelId="{0B3EBC28-4136-42F7-AF3F-1199C2CFC8B3}" type="presOf" srcId="{4E76B093-D0EE-42A3-9488-1511950B0D77}" destId="{E4AE86FE-8CE5-4C3D-BDEA-AF0FC5BFCF61}" srcOrd="1" destOrd="0" presId="urn:microsoft.com/office/officeart/2005/8/layout/hProcess10"/>
    <dgm:cxn modelId="{007D2729-0FFA-4612-923F-51010E928517}" srcId="{EBC4C8A4-8D92-4B05-9827-72B6D026526C}" destId="{F81B68CA-7FA8-4B93-AC58-14BBB97F4A05}" srcOrd="1" destOrd="0" parTransId="{A092A31B-D50A-4E93-8251-088CF367F1AE}" sibTransId="{F7489638-F382-4DCD-B562-A4982673E9F4}"/>
    <dgm:cxn modelId="{7FF3F02F-BACF-495E-BBF6-44C314AA2E42}" srcId="{2AEC51DF-8C88-409F-8841-91A33AE72E49}" destId="{B8F31D43-4131-49D5-8B40-783C1BEBA18E}" srcOrd="0" destOrd="0" parTransId="{94BA6F09-3AE4-4911-9712-2F5DA59F64AE}" sibTransId="{C48BBEC7-B316-4361-AC3E-B1BD036AE1F1}"/>
    <dgm:cxn modelId="{F3AA2B3B-4AF5-403F-A4E3-A5B7394EC20F}" srcId="{489E06DE-7D57-4F8A-AB6E-2907C14EEBDC}" destId="{895C850B-433B-4B28-A814-3B9CFB1E491F}" srcOrd="2" destOrd="0" parTransId="{D01B9B95-34AF-4C7F-9691-C46368D0667D}" sibTransId="{4E76B093-D0EE-42A3-9488-1511950B0D77}"/>
    <dgm:cxn modelId="{39C8603C-C7CC-4BF8-B6C3-66BBEA5B443F}" type="presOf" srcId="{BADDFDC5-B3A4-4898-A400-D457244A2CB9}" destId="{7786A80B-517B-4BC7-BF50-17C9D1C59CB0}" srcOrd="0" destOrd="2" presId="urn:microsoft.com/office/officeart/2005/8/layout/hProcess10"/>
    <dgm:cxn modelId="{F7E7E95C-BDC0-4EED-9FED-5A09689A0335}" srcId="{2F32ACCC-B390-4281-92C8-60DAF4AE5BF7}" destId="{4630202D-E762-441D-9656-176DE6F764F1}" srcOrd="0" destOrd="0" parTransId="{9BC9990E-2694-421F-938F-169ECA8941D9}" sibTransId="{A84BFAB4-FE76-4B29-A3C0-C14C4C92699E}"/>
    <dgm:cxn modelId="{1D45EC5C-8F82-4056-A828-E7AA66BC5334}" srcId="{895C850B-433B-4B28-A814-3B9CFB1E491F}" destId="{BADDFDC5-B3A4-4898-A400-D457244A2CB9}" srcOrd="1" destOrd="0" parTransId="{9C6A4FB3-31D3-447C-8F35-5431C5081734}" sibTransId="{054A77F2-CD32-4D0C-B67E-3CDAD700F170}"/>
    <dgm:cxn modelId="{AE9A965F-1286-48A7-AEC9-CD6162F909A0}" type="presOf" srcId="{F81B68CA-7FA8-4B93-AC58-14BBB97F4A05}" destId="{4E425AB3-055C-4D40-9A0F-6E7BE37ED0D5}" srcOrd="0" destOrd="2" presId="urn:microsoft.com/office/officeart/2005/8/layout/hProcess10"/>
    <dgm:cxn modelId="{9FF36368-0D30-410A-9E80-A268655A9FCB}" type="presOf" srcId="{50D2F766-C34B-4D11-B956-DC14A8FBBBD0}" destId="{4E425AB3-055C-4D40-9A0F-6E7BE37ED0D5}" srcOrd="0" destOrd="1" presId="urn:microsoft.com/office/officeart/2005/8/layout/hProcess10"/>
    <dgm:cxn modelId="{1EB8274A-066F-44CA-83A7-FF5F71F5ED51}" type="presOf" srcId="{0AA8979C-6F18-4370-A567-D9443A7C9EB6}" destId="{D35F0B25-58CD-4892-9C32-D68189D18763}" srcOrd="0" destOrd="0" presId="urn:microsoft.com/office/officeart/2005/8/layout/hProcess10"/>
    <dgm:cxn modelId="{6FFF236B-4F15-4E94-A7FD-64CDCEB1B233}" srcId="{489E06DE-7D57-4F8A-AB6E-2907C14EEBDC}" destId="{EBC4C8A4-8D92-4B05-9827-72B6D026526C}" srcOrd="3" destOrd="0" parTransId="{2F3CE87B-D346-4A35-892B-A33166BCA49E}" sibTransId="{2F4C871C-1694-44E8-8C79-4591F1F206F3}"/>
    <dgm:cxn modelId="{7FF1466B-17E1-4D7C-AAC0-D6189104467A}" type="presOf" srcId="{EBC4C8A4-8D92-4B05-9827-72B6D026526C}" destId="{4E425AB3-055C-4D40-9A0F-6E7BE37ED0D5}" srcOrd="0" destOrd="0" presId="urn:microsoft.com/office/officeart/2005/8/layout/hProcess10"/>
    <dgm:cxn modelId="{75138E50-7106-449B-AEF5-8D79245129AB}" type="presOf" srcId="{0AA8979C-6F18-4370-A567-D9443A7C9EB6}" destId="{F73C1F9B-3C4E-4624-B74B-F7D4CEC7059A}" srcOrd="1" destOrd="0" presId="urn:microsoft.com/office/officeart/2005/8/layout/hProcess10"/>
    <dgm:cxn modelId="{F910B884-A80D-4735-A43D-9BA37CE2F5C2}" type="presOf" srcId="{489E06DE-7D57-4F8A-AB6E-2907C14EEBDC}" destId="{619F4161-EC8F-4192-A7F7-16E28590455F}" srcOrd="0" destOrd="0" presId="urn:microsoft.com/office/officeart/2005/8/layout/hProcess10"/>
    <dgm:cxn modelId="{55A89886-DBE9-43F8-B0C1-3019325777F5}" type="presOf" srcId="{4630202D-E762-441D-9656-176DE6F764F1}" destId="{3CC49F7C-FF1A-4AA4-8C26-BC12FC3D0B22}" srcOrd="0" destOrd="1" presId="urn:microsoft.com/office/officeart/2005/8/layout/hProcess10"/>
    <dgm:cxn modelId="{855B2B9B-4719-48DE-8889-FFA8EE2F6242}" type="presOf" srcId="{B8F31D43-4131-49D5-8B40-783C1BEBA18E}" destId="{4EAFCDC6-ADCA-43A3-A90A-DF7F8605600C}" srcOrd="0" destOrd="1" presId="urn:microsoft.com/office/officeart/2005/8/layout/hProcess10"/>
    <dgm:cxn modelId="{25A709A0-D906-4AB5-BFD6-0EA9DD71D1BC}" type="presOf" srcId="{D9AA19E1-E578-4A37-AFF8-9A421AACB0E3}" destId="{A22C10DD-4A22-496A-B769-C9F624D19956}" srcOrd="1" destOrd="0" presId="urn:microsoft.com/office/officeart/2005/8/layout/hProcess10"/>
    <dgm:cxn modelId="{411BD7AC-7BC2-4ABA-9A6D-C77515E3F10A}" srcId="{489E06DE-7D57-4F8A-AB6E-2907C14EEBDC}" destId="{2F32ACCC-B390-4281-92C8-60DAF4AE5BF7}" srcOrd="0" destOrd="0" parTransId="{8FD94CF7-DFD2-4FBB-8C62-62BB48EA8090}" sibTransId="{D9AA19E1-E578-4A37-AFF8-9A421AACB0E3}"/>
    <dgm:cxn modelId="{5E0B1ABF-7D97-482D-B94B-BC4404CB4072}" srcId="{895C850B-433B-4B28-A814-3B9CFB1E491F}" destId="{95FC3376-3E0A-4BBB-A88E-E147097BB5E7}" srcOrd="0" destOrd="0" parTransId="{9C2BBDE7-B1E8-4AD9-82FC-A38D002B7F53}" sibTransId="{53E36557-89B4-445F-AFBB-8F980CC8817A}"/>
    <dgm:cxn modelId="{007BD3DA-7DE9-4323-8926-8B0E84E10E7F}" type="presOf" srcId="{4E76B093-D0EE-42A3-9488-1511950B0D77}" destId="{FB4EB2B3-5D78-491D-A4CA-58D0FB5D3B7C}" srcOrd="0" destOrd="0" presId="urn:microsoft.com/office/officeart/2005/8/layout/hProcess10"/>
    <dgm:cxn modelId="{A5E5F1E9-5FF3-4869-BA25-F53A5306F883}" type="presOf" srcId="{2AEC51DF-8C88-409F-8841-91A33AE72E49}" destId="{4EAFCDC6-ADCA-43A3-A90A-DF7F8605600C}" srcOrd="0" destOrd="0" presId="urn:microsoft.com/office/officeart/2005/8/layout/hProcess10"/>
    <dgm:cxn modelId="{1F8722ED-5677-4153-8773-F55C05C4D90E}" type="presOf" srcId="{895C850B-433B-4B28-A814-3B9CFB1E491F}" destId="{7786A80B-517B-4BC7-BF50-17C9D1C59CB0}" srcOrd="0" destOrd="0" presId="urn:microsoft.com/office/officeart/2005/8/layout/hProcess10"/>
    <dgm:cxn modelId="{05A838F3-2006-41AD-B634-264E144ED6B2}" type="presOf" srcId="{2F32ACCC-B390-4281-92C8-60DAF4AE5BF7}" destId="{3CC49F7C-FF1A-4AA4-8C26-BC12FC3D0B22}" srcOrd="0" destOrd="0" presId="urn:microsoft.com/office/officeart/2005/8/layout/hProcess10"/>
    <dgm:cxn modelId="{E96BF9F8-038F-492B-95E3-135A2C999E68}" srcId="{489E06DE-7D57-4F8A-AB6E-2907C14EEBDC}" destId="{2AEC51DF-8C88-409F-8841-91A33AE72E49}" srcOrd="1" destOrd="0" parTransId="{4C5DC2FC-A0B6-4066-B73C-E7093D41071F}" sibTransId="{0AA8979C-6F18-4370-A567-D9443A7C9EB6}"/>
    <dgm:cxn modelId="{172A1A7A-7DB1-436A-9789-61774DBA3AF5}" type="presParOf" srcId="{619F4161-EC8F-4192-A7F7-16E28590455F}" destId="{394C3FBF-1A06-4BC9-861F-6DEFC833DC73}" srcOrd="0" destOrd="0" presId="urn:microsoft.com/office/officeart/2005/8/layout/hProcess10"/>
    <dgm:cxn modelId="{E55AF783-D45B-4F8B-A4BA-728100F3FF82}" type="presParOf" srcId="{394C3FBF-1A06-4BC9-861F-6DEFC833DC73}" destId="{E11A5B76-EA36-4058-8FEC-1CD84082BEBC}" srcOrd="0" destOrd="0" presId="urn:microsoft.com/office/officeart/2005/8/layout/hProcess10"/>
    <dgm:cxn modelId="{28A31323-F779-40D9-A32E-D85F17F88C51}" type="presParOf" srcId="{394C3FBF-1A06-4BC9-861F-6DEFC833DC73}" destId="{3CC49F7C-FF1A-4AA4-8C26-BC12FC3D0B22}" srcOrd="1" destOrd="0" presId="urn:microsoft.com/office/officeart/2005/8/layout/hProcess10"/>
    <dgm:cxn modelId="{FEF7D70B-9905-4820-97AA-9A39521D92D0}" type="presParOf" srcId="{619F4161-EC8F-4192-A7F7-16E28590455F}" destId="{0A7D0DCC-7891-4DE1-8920-D8D98ECE390D}" srcOrd="1" destOrd="0" presId="urn:microsoft.com/office/officeart/2005/8/layout/hProcess10"/>
    <dgm:cxn modelId="{0B599083-4023-46F8-8F26-2AAA16244DE8}" type="presParOf" srcId="{0A7D0DCC-7891-4DE1-8920-D8D98ECE390D}" destId="{A22C10DD-4A22-496A-B769-C9F624D19956}" srcOrd="0" destOrd="0" presId="urn:microsoft.com/office/officeart/2005/8/layout/hProcess10"/>
    <dgm:cxn modelId="{9FB2E05E-232B-419F-B50D-0D410BA3244C}" type="presParOf" srcId="{619F4161-EC8F-4192-A7F7-16E28590455F}" destId="{D84A53A8-D847-4500-86E0-31AE632A2FA0}" srcOrd="2" destOrd="0" presId="urn:microsoft.com/office/officeart/2005/8/layout/hProcess10"/>
    <dgm:cxn modelId="{E8A3A52F-AFD8-4A3B-8C3F-F3CF37F95024}" type="presParOf" srcId="{D84A53A8-D847-4500-86E0-31AE632A2FA0}" destId="{BECA5C73-8566-4E60-BC40-BBDEE9778D0E}" srcOrd="0" destOrd="0" presId="urn:microsoft.com/office/officeart/2005/8/layout/hProcess10"/>
    <dgm:cxn modelId="{B2D48968-98A6-4C81-BA56-896CE7BF85D0}" type="presParOf" srcId="{D84A53A8-D847-4500-86E0-31AE632A2FA0}" destId="{4EAFCDC6-ADCA-43A3-A90A-DF7F8605600C}" srcOrd="1" destOrd="0" presId="urn:microsoft.com/office/officeart/2005/8/layout/hProcess10"/>
    <dgm:cxn modelId="{B63C8B16-A095-496D-B136-1B7AA425E81E}" type="presParOf" srcId="{619F4161-EC8F-4192-A7F7-16E28590455F}" destId="{D35F0B25-58CD-4892-9C32-D68189D18763}" srcOrd="3" destOrd="0" presId="urn:microsoft.com/office/officeart/2005/8/layout/hProcess10"/>
    <dgm:cxn modelId="{AF9FD35F-F62B-4814-BF4A-B4163E6905FE}" type="presParOf" srcId="{D35F0B25-58CD-4892-9C32-D68189D18763}" destId="{F73C1F9B-3C4E-4624-B74B-F7D4CEC7059A}" srcOrd="0" destOrd="0" presId="urn:microsoft.com/office/officeart/2005/8/layout/hProcess10"/>
    <dgm:cxn modelId="{80DA2269-6742-474F-A82A-2A33B2D48A6A}" type="presParOf" srcId="{619F4161-EC8F-4192-A7F7-16E28590455F}" destId="{D4CEDBDC-8706-4002-977F-B56A7CE3E2E6}" srcOrd="4" destOrd="0" presId="urn:microsoft.com/office/officeart/2005/8/layout/hProcess10"/>
    <dgm:cxn modelId="{7A950734-5EAB-4724-975A-C2372445E8EA}" type="presParOf" srcId="{D4CEDBDC-8706-4002-977F-B56A7CE3E2E6}" destId="{F4A65F58-719E-4FCA-B15E-C5F503586C33}" srcOrd="0" destOrd="0" presId="urn:microsoft.com/office/officeart/2005/8/layout/hProcess10"/>
    <dgm:cxn modelId="{9D447CE0-3FD7-4E2C-BC16-2853365E1753}" type="presParOf" srcId="{D4CEDBDC-8706-4002-977F-B56A7CE3E2E6}" destId="{7786A80B-517B-4BC7-BF50-17C9D1C59CB0}" srcOrd="1" destOrd="0" presId="urn:microsoft.com/office/officeart/2005/8/layout/hProcess10"/>
    <dgm:cxn modelId="{06C6CAFC-358B-41E6-9442-1B6D8D8E09E5}" type="presParOf" srcId="{619F4161-EC8F-4192-A7F7-16E28590455F}" destId="{FB4EB2B3-5D78-491D-A4CA-58D0FB5D3B7C}" srcOrd="5" destOrd="0" presId="urn:microsoft.com/office/officeart/2005/8/layout/hProcess10"/>
    <dgm:cxn modelId="{C913556F-9F43-4798-8B28-6B650B25AAFC}" type="presParOf" srcId="{FB4EB2B3-5D78-491D-A4CA-58D0FB5D3B7C}" destId="{E4AE86FE-8CE5-4C3D-BDEA-AF0FC5BFCF61}" srcOrd="0" destOrd="0" presId="urn:microsoft.com/office/officeart/2005/8/layout/hProcess10"/>
    <dgm:cxn modelId="{03E6E486-AE7B-4EC2-B191-C188A1A75335}" type="presParOf" srcId="{619F4161-EC8F-4192-A7F7-16E28590455F}" destId="{ADE6C801-F0C5-4DA8-9175-B44646620E29}" srcOrd="6" destOrd="0" presId="urn:microsoft.com/office/officeart/2005/8/layout/hProcess10"/>
    <dgm:cxn modelId="{F11458CC-818F-49DD-9769-86913CA0B4B3}" type="presParOf" srcId="{ADE6C801-F0C5-4DA8-9175-B44646620E29}" destId="{EE3C8B43-18B8-4E62-9E31-EE5440137C4F}" srcOrd="0" destOrd="0" presId="urn:microsoft.com/office/officeart/2005/8/layout/hProcess10"/>
    <dgm:cxn modelId="{4456FD78-8993-424B-AAF0-F75A96D77612}" type="presParOf" srcId="{ADE6C801-F0C5-4DA8-9175-B44646620E29}" destId="{4E425AB3-055C-4D40-9A0F-6E7BE37ED0D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E36C5-64D3-431B-846F-C063A2D64C02}">
      <dsp:nvSpPr>
        <dsp:cNvPr id="0" name=""/>
        <dsp:cNvSpPr/>
      </dsp:nvSpPr>
      <dsp:spPr>
        <a:xfrm>
          <a:off x="1252" y="2045176"/>
          <a:ext cx="1630620" cy="1630620"/>
        </a:xfrm>
        <a:prstGeom prst="roundRect">
          <a:avLst>
            <a:gd name="adj" fmla="val 10000"/>
          </a:avLst>
        </a:prstGeom>
        <a:blipFill rotWithShape="1">
          <a:blip xmlns:r="http://schemas.openxmlformats.org/officeDocument/2006/relationships" r:embed="rId1"/>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94D0D6-16D4-4E7F-87DB-DABC452CE49A}">
      <dsp:nvSpPr>
        <dsp:cNvPr id="0" name=""/>
        <dsp:cNvSpPr/>
      </dsp:nvSpPr>
      <dsp:spPr>
        <a:xfrm>
          <a:off x="266702" y="3045170"/>
          <a:ext cx="1630620" cy="1630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b="1" i="0" kern="1200" dirty="0"/>
            <a:t>Create a presentation</a:t>
          </a:r>
          <a:endParaRPr lang="en-IN" sz="1400" kern="1200" dirty="0"/>
        </a:p>
        <a:p>
          <a:pPr marL="114300" lvl="1" indent="-114300" algn="l" defTabSz="533400">
            <a:lnSpc>
              <a:spcPct val="90000"/>
            </a:lnSpc>
            <a:spcBef>
              <a:spcPct val="0"/>
            </a:spcBef>
            <a:spcAft>
              <a:spcPct val="15000"/>
            </a:spcAft>
            <a:buChar char="•"/>
          </a:pPr>
          <a:r>
            <a:rPr lang="en-IN" sz="1200" b="0" i="0" kern="1200" dirty="0"/>
            <a:t>Open PowerPoint</a:t>
          </a:r>
          <a:endParaRPr lang="en-IN" sz="1200" kern="1200" dirty="0"/>
        </a:p>
        <a:p>
          <a:pPr marL="114300" lvl="1" indent="-114300" algn="l" defTabSz="533400">
            <a:lnSpc>
              <a:spcPct val="90000"/>
            </a:lnSpc>
            <a:spcBef>
              <a:spcPct val="0"/>
            </a:spcBef>
            <a:spcAft>
              <a:spcPct val="15000"/>
            </a:spcAft>
            <a:buChar char="•"/>
          </a:pPr>
          <a:r>
            <a:rPr lang="en-US" sz="1200" b="0" i="0" kern="1200" dirty="0"/>
            <a:t>In the left pane, select </a:t>
          </a:r>
          <a:r>
            <a:rPr lang="en-US" sz="1200" b="1" i="0" kern="1200" dirty="0"/>
            <a:t>New</a:t>
          </a:r>
          <a:r>
            <a:rPr lang="en-US" sz="1200" b="0" i="0" kern="1200" dirty="0"/>
            <a:t>.</a:t>
          </a:r>
          <a:endParaRPr lang="en-IN" sz="1200" kern="1200" dirty="0"/>
        </a:p>
      </dsp:txBody>
      <dsp:txXfrm>
        <a:off x="314461" y="3092929"/>
        <a:ext cx="1535102" cy="1535102"/>
      </dsp:txXfrm>
    </dsp:sp>
    <dsp:sp modelId="{19AA49C9-AE99-4120-8A04-D2F1FE3B8036}">
      <dsp:nvSpPr>
        <dsp:cNvPr id="0" name=""/>
        <dsp:cNvSpPr/>
      </dsp:nvSpPr>
      <dsp:spPr>
        <a:xfrm rot="29402">
          <a:off x="1945960" y="2675582"/>
          <a:ext cx="314104" cy="39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1945962" y="2753542"/>
        <a:ext cx="219873" cy="235089"/>
      </dsp:txXfrm>
    </dsp:sp>
    <dsp:sp modelId="{43006725-EF8A-4CDD-8051-77B174F038EC}">
      <dsp:nvSpPr>
        <dsp:cNvPr id="0" name=""/>
        <dsp:cNvSpPr/>
      </dsp:nvSpPr>
      <dsp:spPr>
        <a:xfrm>
          <a:off x="2529282" y="2066798"/>
          <a:ext cx="1630620" cy="1630620"/>
        </a:xfrm>
        <a:prstGeom prst="roundRect">
          <a:avLst>
            <a:gd name="adj" fmla="val 10000"/>
          </a:avLst>
        </a:prstGeom>
        <a:blipFill rotWithShape="1">
          <a:blip xmlns:r="http://schemas.openxmlformats.org/officeDocument/2006/relationships" r:embed="rId2"/>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804631-F576-4FD5-B5FC-982160D234AC}">
      <dsp:nvSpPr>
        <dsp:cNvPr id="0" name=""/>
        <dsp:cNvSpPr/>
      </dsp:nvSpPr>
      <dsp:spPr>
        <a:xfrm>
          <a:off x="2794732" y="3045170"/>
          <a:ext cx="1630620" cy="1630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b="1" i="0" kern="1200" dirty="0"/>
            <a:t>Add a slide</a:t>
          </a:r>
          <a:endParaRPr lang="en-IN"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t> In the </a:t>
          </a:r>
          <a:r>
            <a:rPr lang="en-US" sz="1200" b="1" i="0" kern="1200" dirty="0"/>
            <a:t>Home</a:t>
          </a:r>
          <a:r>
            <a:rPr lang="en-US" sz="1200" b="0" i="0" kern="1200" dirty="0"/>
            <a:t> tab, In the </a:t>
          </a:r>
          <a:r>
            <a:rPr lang="en-US" sz="1200" b="1" i="0" kern="1200" dirty="0"/>
            <a:t>Slides</a:t>
          </a:r>
          <a:r>
            <a:rPr lang="en-US" sz="1200" b="0" i="0" kern="1200" dirty="0"/>
            <a:t> section, select </a:t>
          </a:r>
          <a:r>
            <a:rPr lang="en-US" sz="1200" b="1" i="0" kern="1200" dirty="0"/>
            <a:t>New Slide</a:t>
          </a:r>
          <a:r>
            <a:rPr lang="en-US" sz="1200" b="0" i="0" kern="1200" dirty="0"/>
            <a:t>.</a:t>
          </a:r>
          <a:endParaRPr lang="en-IN" sz="1200" kern="1200" dirty="0"/>
        </a:p>
        <a:p>
          <a:pPr marL="114300" lvl="1" indent="-114300" algn="l" defTabSz="533400">
            <a:lnSpc>
              <a:spcPct val="90000"/>
            </a:lnSpc>
            <a:spcBef>
              <a:spcPct val="0"/>
            </a:spcBef>
            <a:spcAft>
              <a:spcPct val="15000"/>
            </a:spcAft>
            <a:buChar char="•"/>
          </a:pPr>
          <a:r>
            <a:rPr lang="en-IN" sz="1200" kern="1200" dirty="0"/>
            <a:t>Choose Layout  </a:t>
          </a:r>
        </a:p>
        <a:p>
          <a:pPr marL="57150" lvl="1" indent="-57150" algn="l" defTabSz="488950">
            <a:lnSpc>
              <a:spcPct val="90000"/>
            </a:lnSpc>
            <a:spcBef>
              <a:spcPct val="0"/>
            </a:spcBef>
            <a:spcAft>
              <a:spcPct val="15000"/>
            </a:spcAft>
            <a:buChar char="•"/>
          </a:pPr>
          <a:endParaRPr lang="en-IN" sz="1100" kern="1200" dirty="0"/>
        </a:p>
      </dsp:txBody>
      <dsp:txXfrm>
        <a:off x="2842491" y="3092929"/>
        <a:ext cx="1535102" cy="1535102"/>
      </dsp:txXfrm>
    </dsp:sp>
    <dsp:sp modelId="{8598899E-FD0B-41BD-9CB6-33704D43B6EE}">
      <dsp:nvSpPr>
        <dsp:cNvPr id="0" name=""/>
        <dsp:cNvSpPr/>
      </dsp:nvSpPr>
      <dsp:spPr>
        <a:xfrm rot="29136">
          <a:off x="4473990" y="2697104"/>
          <a:ext cx="314104" cy="39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4473992" y="2775068"/>
        <a:ext cx="219873" cy="235089"/>
      </dsp:txXfrm>
    </dsp:sp>
    <dsp:sp modelId="{2506D617-47DE-476F-8BCF-44A1A90CFAD6}">
      <dsp:nvSpPr>
        <dsp:cNvPr id="0" name=""/>
        <dsp:cNvSpPr/>
      </dsp:nvSpPr>
      <dsp:spPr>
        <a:xfrm>
          <a:off x="5057313" y="2088225"/>
          <a:ext cx="1630620" cy="1630620"/>
        </a:xfrm>
        <a:prstGeom prst="roundRect">
          <a:avLst>
            <a:gd name="adj" fmla="val 10000"/>
          </a:avLst>
        </a:prstGeom>
        <a:blipFill rotWithShape="1">
          <a:blip xmlns:r="http://schemas.openxmlformats.org/officeDocument/2006/relationships" r:embed="rId3"/>
          <a:srcRect/>
          <a:stretch>
            <a:fillRect l="-28000" r="-2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0CAC2-569C-4825-89D7-1A6B80E88147}">
      <dsp:nvSpPr>
        <dsp:cNvPr id="0" name=""/>
        <dsp:cNvSpPr/>
      </dsp:nvSpPr>
      <dsp:spPr>
        <a:xfrm>
          <a:off x="5322762" y="3023744"/>
          <a:ext cx="1630620" cy="1630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b="1" i="0" kern="1200" dirty="0"/>
            <a:t>Add and format text</a:t>
          </a:r>
          <a:endParaRPr lang="en-IN" sz="14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b="0" i="0" kern="1200" dirty="0"/>
            <a:t>Place the cursor inside a text box, and then type something.</a:t>
          </a:r>
          <a:endParaRPr lang="en-IN" sz="1200" kern="1200" dirty="0"/>
        </a:p>
      </dsp:txBody>
      <dsp:txXfrm>
        <a:off x="5370521" y="3071503"/>
        <a:ext cx="1535102" cy="1535102"/>
      </dsp:txXfrm>
    </dsp:sp>
    <dsp:sp modelId="{EA19F3B9-13CC-45D6-8E2C-151CC7400543}">
      <dsp:nvSpPr>
        <dsp:cNvPr id="0" name=""/>
        <dsp:cNvSpPr/>
      </dsp:nvSpPr>
      <dsp:spPr>
        <a:xfrm rot="21541466">
          <a:off x="7002004" y="2685721"/>
          <a:ext cx="314139" cy="391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a:off x="7002011" y="2764886"/>
        <a:ext cx="219897" cy="235089"/>
      </dsp:txXfrm>
    </dsp:sp>
    <dsp:sp modelId="{0C717E53-4857-4621-B5ED-0AEEB3B4C607}">
      <dsp:nvSpPr>
        <dsp:cNvPr id="0" name=""/>
        <dsp:cNvSpPr/>
      </dsp:nvSpPr>
      <dsp:spPr>
        <a:xfrm>
          <a:off x="7585343" y="2045176"/>
          <a:ext cx="1630620" cy="1630620"/>
        </a:xfrm>
        <a:prstGeom prst="roundRect">
          <a:avLst>
            <a:gd name="adj" fmla="val 10000"/>
          </a:avLst>
        </a:prstGeom>
        <a:blipFill rotWithShape="1">
          <a:blip xmlns:r="http://schemas.openxmlformats.org/officeDocument/2006/relationships" r:embed="rId4"/>
          <a:srcRect/>
          <a:stretch>
            <a:fillRect l="-26000" r="-2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FA9F9-F0D0-4AA5-A940-A93215D25514}">
      <dsp:nvSpPr>
        <dsp:cNvPr id="0" name=""/>
        <dsp:cNvSpPr/>
      </dsp:nvSpPr>
      <dsp:spPr>
        <a:xfrm>
          <a:off x="7850793" y="3045170"/>
          <a:ext cx="1630620" cy="163062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t>Add a picture, shape, and more</a:t>
          </a:r>
        </a:p>
        <a:p>
          <a:pPr marL="114300" lvl="1" indent="-114300" algn="l" defTabSz="533400">
            <a:lnSpc>
              <a:spcPct val="90000"/>
            </a:lnSpc>
            <a:spcBef>
              <a:spcPct val="0"/>
            </a:spcBef>
            <a:spcAft>
              <a:spcPct val="15000"/>
            </a:spcAft>
            <a:buChar char="•"/>
          </a:pPr>
          <a:r>
            <a:rPr lang="en-US" sz="1200" b="0" i="0" kern="1200" dirty="0"/>
            <a:t>Go to the </a:t>
          </a:r>
          <a:r>
            <a:rPr lang="en-US" sz="1200" b="1" i="0" kern="1200" dirty="0"/>
            <a:t>Insert</a:t>
          </a:r>
          <a:r>
            <a:rPr lang="en-US" sz="1200" b="0" i="0" kern="1200" dirty="0"/>
            <a:t> tab</a:t>
          </a:r>
          <a:endParaRPr lang="en-IN" sz="1200" kern="1200" dirty="0"/>
        </a:p>
        <a:p>
          <a:pPr marL="285750" lvl="1" indent="-285750" algn="l" defTabSz="1600200">
            <a:lnSpc>
              <a:spcPct val="90000"/>
            </a:lnSpc>
            <a:spcBef>
              <a:spcPct val="0"/>
            </a:spcBef>
            <a:spcAft>
              <a:spcPct val="15000"/>
            </a:spcAft>
            <a:buChar char="•"/>
          </a:pPr>
          <a:endParaRPr lang="en-IN" sz="3600" kern="1200" dirty="0"/>
        </a:p>
      </dsp:txBody>
      <dsp:txXfrm>
        <a:off x="7898552" y="3092929"/>
        <a:ext cx="1535102" cy="1535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A5B76-EA36-4058-8FEC-1CD84082BEBC}">
      <dsp:nvSpPr>
        <dsp:cNvPr id="0" name=""/>
        <dsp:cNvSpPr/>
      </dsp:nvSpPr>
      <dsp:spPr>
        <a:xfrm>
          <a:off x="0" y="1119808"/>
          <a:ext cx="1863504" cy="1863504"/>
        </a:xfrm>
        <a:prstGeom prst="roundRect">
          <a:avLst>
            <a:gd name="adj" fmla="val 10000"/>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49F7C-FF1A-4AA4-8C26-BC12FC3D0B22}">
      <dsp:nvSpPr>
        <dsp:cNvPr id="0" name=""/>
        <dsp:cNvSpPr/>
      </dsp:nvSpPr>
      <dsp:spPr>
        <a:xfrm>
          <a:off x="376798" y="2237911"/>
          <a:ext cx="1863504" cy="186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kern="1200" dirty="0"/>
            <a:t>Change design:</a:t>
          </a:r>
        </a:p>
        <a:p>
          <a:pPr marL="114300" lvl="1" indent="-114300" algn="l" defTabSz="533400">
            <a:lnSpc>
              <a:spcPct val="90000"/>
            </a:lnSpc>
            <a:spcBef>
              <a:spcPct val="0"/>
            </a:spcBef>
            <a:spcAft>
              <a:spcPct val="15000"/>
            </a:spcAft>
            <a:buChar char="•"/>
          </a:pPr>
          <a:r>
            <a:rPr lang="en-IN" sz="1200" kern="1200" dirty="0"/>
            <a:t>Go to the design tab and choose the design as per your need</a:t>
          </a:r>
        </a:p>
      </dsp:txBody>
      <dsp:txXfrm>
        <a:off x="431378" y="2292491"/>
        <a:ext cx="1754344" cy="1754344"/>
      </dsp:txXfrm>
    </dsp:sp>
    <dsp:sp modelId="{0A7D0DCC-7891-4DE1-8920-D8D98ECE390D}">
      <dsp:nvSpPr>
        <dsp:cNvPr id="0" name=""/>
        <dsp:cNvSpPr/>
      </dsp:nvSpPr>
      <dsp:spPr>
        <a:xfrm>
          <a:off x="2222957" y="1827673"/>
          <a:ext cx="359453" cy="447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2222957" y="1917228"/>
        <a:ext cx="251617" cy="268664"/>
      </dsp:txXfrm>
    </dsp:sp>
    <dsp:sp modelId="{BECA5C73-8566-4E60-BC40-BBDEE9778D0E}">
      <dsp:nvSpPr>
        <dsp:cNvPr id="0" name=""/>
        <dsp:cNvSpPr/>
      </dsp:nvSpPr>
      <dsp:spPr>
        <a:xfrm>
          <a:off x="2890513" y="1119808"/>
          <a:ext cx="1863504" cy="1863504"/>
        </a:xfrm>
        <a:prstGeom prst="roundRect">
          <a:avLst>
            <a:gd name="adj" fmla="val 10000"/>
          </a:avLst>
        </a:prstGeom>
        <a:blipFill rotWithShape="1">
          <a:blip xmlns:r="http://schemas.openxmlformats.org/officeDocument/2006/relationships" r:embed="rId2"/>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FCDC6-ADCA-43A3-A90A-DF7F8605600C}">
      <dsp:nvSpPr>
        <dsp:cNvPr id="0" name=""/>
        <dsp:cNvSpPr/>
      </dsp:nvSpPr>
      <dsp:spPr>
        <a:xfrm>
          <a:off x="3193874" y="2237911"/>
          <a:ext cx="1863504" cy="186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kern="1200" dirty="0"/>
            <a:t>Add transitions:</a:t>
          </a:r>
        </a:p>
        <a:p>
          <a:pPr marL="114300" lvl="1" indent="-114300" algn="l" defTabSz="533400">
            <a:lnSpc>
              <a:spcPct val="90000"/>
            </a:lnSpc>
            <a:spcBef>
              <a:spcPct val="0"/>
            </a:spcBef>
            <a:spcAft>
              <a:spcPct val="15000"/>
            </a:spcAft>
            <a:buChar char="•"/>
          </a:pPr>
          <a:r>
            <a:rPr lang="en-US" sz="1200" b="0" i="0" kern="1200" dirty="0"/>
            <a:t>Select the </a:t>
          </a:r>
          <a:r>
            <a:rPr lang="en-US" sz="1200" b="1" i="0" kern="1200" dirty="0"/>
            <a:t>Transitions</a:t>
          </a:r>
          <a:r>
            <a:rPr lang="en-US" sz="1200" b="0" i="0" kern="1200" dirty="0"/>
            <a:t> tab and choose a transition</a:t>
          </a:r>
          <a:endParaRPr lang="en-IN" sz="1200" kern="1200" dirty="0"/>
        </a:p>
      </dsp:txBody>
      <dsp:txXfrm>
        <a:off x="3248454" y="2292491"/>
        <a:ext cx="1754344" cy="1754344"/>
      </dsp:txXfrm>
    </dsp:sp>
    <dsp:sp modelId="{D35F0B25-58CD-4892-9C32-D68189D18763}">
      <dsp:nvSpPr>
        <dsp:cNvPr id="0" name=""/>
        <dsp:cNvSpPr/>
      </dsp:nvSpPr>
      <dsp:spPr>
        <a:xfrm>
          <a:off x="5112970" y="1827673"/>
          <a:ext cx="358952" cy="447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5112970" y="1917228"/>
        <a:ext cx="251266" cy="268664"/>
      </dsp:txXfrm>
    </dsp:sp>
    <dsp:sp modelId="{F4A65F58-719E-4FCA-B15E-C5F503586C33}">
      <dsp:nvSpPr>
        <dsp:cNvPr id="0" name=""/>
        <dsp:cNvSpPr/>
      </dsp:nvSpPr>
      <dsp:spPr>
        <a:xfrm>
          <a:off x="5779596" y="1119808"/>
          <a:ext cx="1863504" cy="1863504"/>
        </a:xfrm>
        <a:prstGeom prst="roundRect">
          <a:avLst>
            <a:gd name="adj" fmla="val 10000"/>
          </a:avLst>
        </a:prstGeom>
        <a:blipFill rotWithShape="1">
          <a:blip xmlns:r="http://schemas.openxmlformats.org/officeDocument/2006/relationships" r:embed="rId3"/>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6A80B-517B-4BC7-BF50-17C9D1C59CB0}">
      <dsp:nvSpPr>
        <dsp:cNvPr id="0" name=""/>
        <dsp:cNvSpPr/>
      </dsp:nvSpPr>
      <dsp:spPr>
        <a:xfrm>
          <a:off x="6082957" y="2237911"/>
          <a:ext cx="1863504" cy="186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622300">
            <a:lnSpc>
              <a:spcPct val="90000"/>
            </a:lnSpc>
            <a:spcBef>
              <a:spcPct val="0"/>
            </a:spcBef>
            <a:spcAft>
              <a:spcPct val="35000"/>
            </a:spcAft>
            <a:buNone/>
          </a:pPr>
          <a:r>
            <a:rPr lang="en-IN" sz="1400" kern="1200" dirty="0"/>
            <a:t>Add Animations</a:t>
          </a:r>
        </a:p>
        <a:p>
          <a:pPr marL="114300" lvl="1" indent="-114300" algn="l" defTabSz="533400">
            <a:lnSpc>
              <a:spcPct val="90000"/>
            </a:lnSpc>
            <a:spcBef>
              <a:spcPct val="0"/>
            </a:spcBef>
            <a:spcAft>
              <a:spcPct val="15000"/>
            </a:spcAft>
            <a:buChar char="•"/>
          </a:pPr>
          <a:r>
            <a:rPr lang="en-US" sz="1200" b="0" i="0" kern="1200" dirty="0"/>
            <a:t>Select the object or text you want to animate</a:t>
          </a:r>
          <a:endParaRPr lang="en-IN" sz="1200" kern="1200" dirty="0"/>
        </a:p>
        <a:p>
          <a:pPr marL="114300" lvl="1" indent="-114300" algn="l" defTabSz="533400">
            <a:lnSpc>
              <a:spcPct val="90000"/>
            </a:lnSpc>
            <a:spcBef>
              <a:spcPct val="0"/>
            </a:spcBef>
            <a:spcAft>
              <a:spcPct val="15000"/>
            </a:spcAft>
            <a:buChar char="•"/>
          </a:pPr>
          <a:r>
            <a:rPr lang="en-US" sz="1200" b="0" i="0" kern="1200" dirty="0"/>
            <a:t>Select </a:t>
          </a:r>
          <a:r>
            <a:rPr lang="en-US" sz="1200" b="1" i="0" kern="1200" dirty="0"/>
            <a:t>Animations</a:t>
          </a:r>
          <a:r>
            <a:rPr lang="en-US" sz="1200" b="0" i="0" kern="1200" dirty="0"/>
            <a:t> and choose an animation</a:t>
          </a:r>
          <a:endParaRPr lang="en-IN" sz="1200" kern="1200" dirty="0"/>
        </a:p>
      </dsp:txBody>
      <dsp:txXfrm>
        <a:off x="6137537" y="2292491"/>
        <a:ext cx="1754344" cy="1754344"/>
      </dsp:txXfrm>
    </dsp:sp>
    <dsp:sp modelId="{FB4EB2B3-5D78-491D-A4CA-58D0FB5D3B7C}">
      <dsp:nvSpPr>
        <dsp:cNvPr id="0" name=""/>
        <dsp:cNvSpPr/>
      </dsp:nvSpPr>
      <dsp:spPr>
        <a:xfrm>
          <a:off x="8002053" y="1827673"/>
          <a:ext cx="358952" cy="4477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8002053" y="1917228"/>
        <a:ext cx="251266" cy="268664"/>
      </dsp:txXfrm>
    </dsp:sp>
    <dsp:sp modelId="{EE3C8B43-18B8-4E62-9E31-EE5440137C4F}">
      <dsp:nvSpPr>
        <dsp:cNvPr id="0" name=""/>
        <dsp:cNvSpPr/>
      </dsp:nvSpPr>
      <dsp:spPr>
        <a:xfrm>
          <a:off x="8668678" y="1119808"/>
          <a:ext cx="1863504" cy="1863504"/>
        </a:xfrm>
        <a:prstGeom prst="roundRect">
          <a:avLst>
            <a:gd name="adj" fmla="val 10000"/>
          </a:avLst>
        </a:prstGeom>
        <a:blipFill rotWithShape="1">
          <a:blip xmlns:r="http://schemas.openxmlformats.org/officeDocument/2006/relationships" r:embed="rId4"/>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25AB3-055C-4D40-9A0F-6E7BE37ED0D5}">
      <dsp:nvSpPr>
        <dsp:cNvPr id="0" name=""/>
        <dsp:cNvSpPr/>
      </dsp:nvSpPr>
      <dsp:spPr>
        <a:xfrm>
          <a:off x="8973471" y="2237911"/>
          <a:ext cx="1863504" cy="186350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IN" sz="1400" kern="1200" dirty="0"/>
            <a:t>Play the Presentation </a:t>
          </a:r>
        </a:p>
        <a:p>
          <a:pPr marL="114300" lvl="1" indent="-114300" algn="l" defTabSz="533400">
            <a:lnSpc>
              <a:spcPct val="90000"/>
            </a:lnSpc>
            <a:spcBef>
              <a:spcPct val="0"/>
            </a:spcBef>
            <a:spcAft>
              <a:spcPct val="15000"/>
            </a:spcAft>
            <a:buChar char="•"/>
          </a:pPr>
          <a:r>
            <a:rPr lang="en-IN" sz="1200" kern="1200" dirty="0"/>
            <a:t>Select slide show tab </a:t>
          </a:r>
        </a:p>
        <a:p>
          <a:pPr marL="114300" lvl="1" indent="-114300" algn="l" defTabSz="533400">
            <a:lnSpc>
              <a:spcPct val="90000"/>
            </a:lnSpc>
            <a:spcBef>
              <a:spcPct val="0"/>
            </a:spcBef>
            <a:spcAft>
              <a:spcPct val="15000"/>
            </a:spcAft>
            <a:buChar char="•"/>
          </a:pPr>
          <a:r>
            <a:rPr lang="en-IN" sz="1200" kern="1200" dirty="0"/>
            <a:t>Click slide from the beginning</a:t>
          </a:r>
        </a:p>
      </dsp:txBody>
      <dsp:txXfrm>
        <a:off x="9028051" y="2292491"/>
        <a:ext cx="1754344" cy="17543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30208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D3EB1-5336-4DAE-B8C4-1AD122A35377}" type="datetimeFigureOut">
              <a:rPr lang="en-IN" smtClean="0"/>
              <a:t>04-12-2024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103877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52431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83828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160007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79674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573172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3388086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51164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258244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289721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D3EB1-5336-4DAE-B8C4-1AD122A35377}" type="datetimeFigureOut">
              <a:rPr lang="en-IN" smtClean="0"/>
              <a:t>04-12-2024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302578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D3EB1-5336-4DAE-B8C4-1AD122A35377}" type="datetimeFigureOut">
              <a:rPr lang="en-IN" smtClean="0"/>
              <a:t>04-12-2024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64937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319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22847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AD3EB1-5336-4DAE-B8C4-1AD122A35377}" type="datetimeFigureOut">
              <a:rPr lang="en-IN" smtClean="0"/>
              <a:t>04-12-2024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239408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AD3EB1-5336-4DAE-B8C4-1AD122A35377}" type="datetimeFigureOut">
              <a:rPr lang="en-IN" smtClean="0"/>
              <a:t>04-12-2024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53642B0-A48D-4A9C-9B95-E1D60C31EB01}" type="slidenum">
              <a:rPr lang="en-IN" smtClean="0"/>
              <a:t>‹#›</a:t>
            </a:fld>
            <a:endParaRPr lang="en-IN"/>
          </a:p>
        </p:txBody>
      </p:sp>
    </p:spTree>
    <p:extLst>
      <p:ext uri="{BB962C8B-B14F-4D97-AF65-F5344CB8AC3E}">
        <p14:creationId xmlns:p14="http://schemas.microsoft.com/office/powerpoint/2010/main" val="23732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AD3EB1-5336-4DAE-B8C4-1AD122A35377}" type="datetimeFigureOut">
              <a:rPr lang="en-IN" smtClean="0"/>
              <a:t>04-12-2024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3642B0-A48D-4A9C-9B95-E1D60C31EB01}" type="slidenum">
              <a:rPr lang="en-IN" smtClean="0"/>
              <a:t>‹#›</a:t>
            </a:fld>
            <a:endParaRPr lang="en-IN"/>
          </a:p>
        </p:txBody>
      </p:sp>
    </p:spTree>
    <p:extLst>
      <p:ext uri="{BB962C8B-B14F-4D97-AF65-F5344CB8AC3E}">
        <p14:creationId xmlns:p14="http://schemas.microsoft.com/office/powerpoint/2010/main" val="2886307427"/>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E7252-94C4-88DC-91FE-455CF56EC688}"/>
              </a:ext>
            </a:extLst>
          </p:cNvPr>
          <p:cNvSpPr>
            <a:spLocks noGrp="1"/>
          </p:cNvSpPr>
          <p:nvPr>
            <p:ph type="title"/>
          </p:nvPr>
        </p:nvSpPr>
        <p:spPr>
          <a:xfrm>
            <a:off x="915078" y="92549"/>
            <a:ext cx="8596668" cy="1826581"/>
          </a:xfrm>
        </p:spPr>
        <p:txBody>
          <a:bodyPr>
            <a:normAutofit/>
          </a:bodyPr>
          <a:lstStyle/>
          <a:p>
            <a:pPr algn="ctr"/>
            <a:r>
              <a:rPr lang="en-IN" sz="4800" dirty="0"/>
              <a:t>Power Point Presentation</a:t>
            </a:r>
          </a:p>
        </p:txBody>
      </p:sp>
      <p:sp>
        <p:nvSpPr>
          <p:cNvPr id="5" name="Text Placeholder 4">
            <a:extLst>
              <a:ext uri="{FF2B5EF4-FFF2-40B4-BE49-F238E27FC236}">
                <a16:creationId xmlns:a16="http://schemas.microsoft.com/office/drawing/2014/main" id="{161CE311-F2E5-F3CD-3C5E-54555E075D8F}"/>
              </a:ext>
            </a:extLst>
          </p:cNvPr>
          <p:cNvSpPr>
            <a:spLocks noGrp="1"/>
          </p:cNvSpPr>
          <p:nvPr>
            <p:ph type="body" idx="1"/>
          </p:nvPr>
        </p:nvSpPr>
        <p:spPr>
          <a:xfrm>
            <a:off x="915078" y="2880360"/>
            <a:ext cx="9198185" cy="2852928"/>
          </a:xfrm>
        </p:spPr>
        <p:txBody>
          <a:bodyPr/>
          <a:lstStyle/>
          <a:p>
            <a:r>
              <a:rPr lang="en-IN" b="1" dirty="0">
                <a:solidFill>
                  <a:schemeClr val="tx1"/>
                </a:solidFill>
              </a:rPr>
              <a:t>Presented by</a:t>
            </a:r>
          </a:p>
          <a:p>
            <a:pPr algn="ctr"/>
            <a:r>
              <a:rPr lang="en-IN" b="1" dirty="0">
                <a:solidFill>
                  <a:schemeClr val="tx1"/>
                </a:solidFill>
              </a:rPr>
              <a:t> </a:t>
            </a:r>
            <a:r>
              <a:rPr lang="en-IN" b="1" dirty="0" err="1">
                <a:solidFill>
                  <a:schemeClr val="tx1"/>
                </a:solidFill>
              </a:rPr>
              <a:t>dr.</a:t>
            </a:r>
            <a:r>
              <a:rPr lang="en-IN" b="1" dirty="0">
                <a:solidFill>
                  <a:schemeClr val="tx1"/>
                </a:solidFill>
              </a:rPr>
              <a:t> Anoop Patel</a:t>
            </a:r>
          </a:p>
          <a:p>
            <a:pPr algn="ctr"/>
            <a:r>
              <a:rPr lang="en-IN" b="1" dirty="0">
                <a:solidFill>
                  <a:schemeClr val="tx1"/>
                </a:solidFill>
              </a:rPr>
              <a:t>Assistant Professor</a:t>
            </a:r>
          </a:p>
          <a:p>
            <a:pPr algn="ctr"/>
            <a:r>
              <a:rPr lang="en-IN" b="1" dirty="0">
                <a:solidFill>
                  <a:schemeClr val="tx1"/>
                </a:solidFill>
              </a:rPr>
              <a:t>Department of Commerce</a:t>
            </a:r>
          </a:p>
          <a:p>
            <a:pPr algn="ctr"/>
            <a:r>
              <a:rPr lang="en-IN" b="1" dirty="0">
                <a:solidFill>
                  <a:schemeClr val="tx1"/>
                </a:solidFill>
              </a:rPr>
              <a:t>S.D. College, Muzaffarnagar</a:t>
            </a:r>
          </a:p>
          <a:p>
            <a:endParaRPr lang="en-IN" dirty="0"/>
          </a:p>
        </p:txBody>
      </p:sp>
    </p:spTree>
    <p:extLst>
      <p:ext uri="{BB962C8B-B14F-4D97-AF65-F5344CB8AC3E}">
        <p14:creationId xmlns:p14="http://schemas.microsoft.com/office/powerpoint/2010/main" val="163034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F194-BB8F-13CB-550D-5AF94ABA80B4}"/>
              </a:ext>
            </a:extLst>
          </p:cNvPr>
          <p:cNvSpPr>
            <a:spLocks noGrp="1"/>
          </p:cNvSpPr>
          <p:nvPr>
            <p:ph type="ctrTitle"/>
          </p:nvPr>
        </p:nvSpPr>
        <p:spPr>
          <a:xfrm>
            <a:off x="912262" y="318282"/>
            <a:ext cx="10801202" cy="1537950"/>
          </a:xfrm>
        </p:spPr>
        <p:txBody>
          <a:bodyPr/>
          <a:lstStyle/>
          <a:p>
            <a:pPr algn="l"/>
            <a:r>
              <a:rPr lang="en-IN" sz="4000" dirty="0"/>
              <a:t>Power Point Presentation</a:t>
            </a:r>
          </a:p>
        </p:txBody>
      </p:sp>
      <p:sp>
        <p:nvSpPr>
          <p:cNvPr id="3" name="Subtitle 2">
            <a:extLst>
              <a:ext uri="{FF2B5EF4-FFF2-40B4-BE49-F238E27FC236}">
                <a16:creationId xmlns:a16="http://schemas.microsoft.com/office/drawing/2014/main" id="{CA5326E9-488B-4ABB-E877-4429FB63D452}"/>
              </a:ext>
            </a:extLst>
          </p:cNvPr>
          <p:cNvSpPr>
            <a:spLocks noGrp="1"/>
          </p:cNvSpPr>
          <p:nvPr>
            <p:ph type="subTitle" idx="1"/>
          </p:nvPr>
        </p:nvSpPr>
        <p:spPr>
          <a:xfrm>
            <a:off x="1666866" y="2252202"/>
            <a:ext cx="8036428" cy="1096899"/>
          </a:xfrm>
        </p:spPr>
        <p:txBody>
          <a:bodyPr>
            <a:noAutofit/>
          </a:bodyPr>
          <a:lstStyle/>
          <a:p>
            <a:pPr algn="just"/>
            <a:r>
              <a:rPr lang="en-US" dirty="0">
                <a:solidFill>
                  <a:schemeClr val="tx1"/>
                </a:solidFill>
              </a:rPr>
              <a:t>PPT is short for "PowerPoint," which is a computer program used to create and show presentations. It's often used in schools and businesses to make slides with text, images, and graphics to help explain and share information with others in a clear and organized way.</a:t>
            </a:r>
            <a:endParaRPr lang="en-IN" dirty="0">
              <a:solidFill>
                <a:schemeClr val="tx1"/>
              </a:solidFill>
            </a:endParaRPr>
          </a:p>
        </p:txBody>
      </p:sp>
    </p:spTree>
    <p:extLst>
      <p:ext uri="{BB962C8B-B14F-4D97-AF65-F5344CB8AC3E}">
        <p14:creationId xmlns:p14="http://schemas.microsoft.com/office/powerpoint/2010/main" val="413356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CE84-37AD-A095-4836-2877F93D753A}"/>
              </a:ext>
            </a:extLst>
          </p:cNvPr>
          <p:cNvSpPr>
            <a:spLocks noGrp="1"/>
          </p:cNvSpPr>
          <p:nvPr>
            <p:ph type="title"/>
          </p:nvPr>
        </p:nvSpPr>
        <p:spPr/>
        <p:txBody>
          <a:bodyPr/>
          <a:lstStyle/>
          <a:p>
            <a:pPr algn="ctr"/>
            <a:r>
              <a:rPr lang="en-IN" dirty="0"/>
              <a:t>How to Create PPT?    </a:t>
            </a:r>
          </a:p>
        </p:txBody>
      </p:sp>
      <p:sp>
        <p:nvSpPr>
          <p:cNvPr id="3" name="Content Placeholder 2">
            <a:extLst>
              <a:ext uri="{FF2B5EF4-FFF2-40B4-BE49-F238E27FC236}">
                <a16:creationId xmlns:a16="http://schemas.microsoft.com/office/drawing/2014/main" id="{53936918-2A54-179C-B682-DED47D66057C}"/>
              </a:ext>
            </a:extLst>
          </p:cNvPr>
          <p:cNvSpPr>
            <a:spLocks noGrp="1"/>
          </p:cNvSpPr>
          <p:nvPr>
            <p:ph idx="1"/>
          </p:nvPr>
        </p:nvSpPr>
        <p:spPr>
          <a:xfrm>
            <a:off x="356616" y="1737360"/>
            <a:ext cx="9693237" cy="4511039"/>
          </a:xfrm>
        </p:spPr>
        <p:txBody>
          <a:bodyPr>
            <a:normAutofit/>
          </a:bodyPr>
          <a:lstStyle/>
          <a:p>
            <a:pPr marL="0" indent="0">
              <a:buNone/>
            </a:pPr>
            <a:r>
              <a:rPr lang="en-IN" sz="2400" dirty="0"/>
              <a:t>Steps:</a:t>
            </a:r>
          </a:p>
          <a:p>
            <a:pPr marL="0" indent="0">
              <a:buNone/>
            </a:pPr>
            <a:endParaRPr lang="en-IN" sz="2400" dirty="0"/>
          </a:p>
          <a:p>
            <a:pPr marL="0" indent="0">
              <a:buNone/>
            </a:pPr>
            <a:endParaRPr lang="en-IN" sz="2400" dirty="0"/>
          </a:p>
          <a:p>
            <a:endParaRPr lang="en-IN" sz="2400" dirty="0"/>
          </a:p>
        </p:txBody>
      </p:sp>
      <p:graphicFrame>
        <p:nvGraphicFramePr>
          <p:cNvPr id="5" name="Diagram 4">
            <a:extLst>
              <a:ext uri="{FF2B5EF4-FFF2-40B4-BE49-F238E27FC236}">
                <a16:creationId xmlns:a16="http://schemas.microsoft.com/office/drawing/2014/main" id="{F2EA73D8-D07A-D8CA-5127-3BF6B69D62A4}"/>
              </a:ext>
            </a:extLst>
          </p:cNvPr>
          <p:cNvGraphicFramePr/>
          <p:nvPr>
            <p:extLst>
              <p:ext uri="{D42A27DB-BD31-4B8C-83A1-F6EECF244321}">
                <p14:modId xmlns:p14="http://schemas.microsoft.com/office/powerpoint/2010/main" val="2495456046"/>
              </p:ext>
            </p:extLst>
          </p:nvPr>
        </p:nvGraphicFramePr>
        <p:xfrm>
          <a:off x="2032000" y="115410"/>
          <a:ext cx="9482666" cy="6742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17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8B5D-1593-A18C-5ACD-E788C0EB02A8}"/>
              </a:ext>
            </a:extLst>
          </p:cNvPr>
          <p:cNvSpPr>
            <a:spLocks noGrp="1"/>
          </p:cNvSpPr>
          <p:nvPr>
            <p:ph type="title"/>
          </p:nvPr>
        </p:nvSpPr>
        <p:spPr/>
        <p:txBody>
          <a:bodyPr/>
          <a:lstStyle/>
          <a:p>
            <a:r>
              <a:rPr lang="en-IN" dirty="0"/>
              <a:t>To be continue……</a:t>
            </a:r>
          </a:p>
        </p:txBody>
      </p:sp>
      <p:graphicFrame>
        <p:nvGraphicFramePr>
          <p:cNvPr id="4" name="Content Placeholder 3">
            <a:extLst>
              <a:ext uri="{FF2B5EF4-FFF2-40B4-BE49-F238E27FC236}">
                <a16:creationId xmlns:a16="http://schemas.microsoft.com/office/drawing/2014/main" id="{A3DC7F89-5721-22FC-1686-AE178DBD2E03}"/>
              </a:ext>
            </a:extLst>
          </p:cNvPr>
          <p:cNvGraphicFramePr>
            <a:graphicFrameLocks noGrp="1"/>
          </p:cNvGraphicFramePr>
          <p:nvPr>
            <p:ph idx="1"/>
            <p:extLst>
              <p:ext uri="{D42A27DB-BD31-4B8C-83A1-F6EECF244321}">
                <p14:modId xmlns:p14="http://schemas.microsoft.com/office/powerpoint/2010/main" val="1454433494"/>
              </p:ext>
            </p:extLst>
          </p:nvPr>
        </p:nvGraphicFramePr>
        <p:xfrm>
          <a:off x="677690" y="1517904"/>
          <a:ext cx="10836976" cy="522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75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E886-11D7-6B9E-EAF7-A064C3667A99}"/>
              </a:ext>
            </a:extLst>
          </p:cNvPr>
          <p:cNvSpPr>
            <a:spLocks noGrp="1"/>
          </p:cNvSpPr>
          <p:nvPr>
            <p:ph type="title"/>
          </p:nvPr>
        </p:nvSpPr>
        <p:spPr/>
        <p:txBody>
          <a:bodyPr/>
          <a:lstStyle/>
          <a:p>
            <a:r>
              <a:rPr lang="en-IN" dirty="0"/>
              <a:t>Benefit of PPT in Business</a:t>
            </a:r>
          </a:p>
        </p:txBody>
      </p:sp>
      <p:sp>
        <p:nvSpPr>
          <p:cNvPr id="3" name="Content Placeholder 2">
            <a:extLst>
              <a:ext uri="{FF2B5EF4-FFF2-40B4-BE49-F238E27FC236}">
                <a16:creationId xmlns:a16="http://schemas.microsoft.com/office/drawing/2014/main" id="{B0433465-BFA4-408E-4175-E964C877D82D}"/>
              </a:ext>
            </a:extLst>
          </p:cNvPr>
          <p:cNvSpPr>
            <a:spLocks noGrp="1"/>
          </p:cNvSpPr>
          <p:nvPr>
            <p:ph idx="1"/>
          </p:nvPr>
        </p:nvSpPr>
        <p:spPr/>
        <p:txBody>
          <a:bodyPr/>
          <a:lstStyle/>
          <a:p>
            <a:r>
              <a:rPr lang="en-IN" dirty="0"/>
              <a:t>Leaves a strong impression</a:t>
            </a:r>
          </a:p>
          <a:p>
            <a:r>
              <a:rPr lang="en-IN" dirty="0"/>
              <a:t>Customizable</a:t>
            </a:r>
          </a:p>
          <a:p>
            <a:r>
              <a:rPr lang="en-IN" dirty="0"/>
              <a:t>Helps in Collaborating ideas</a:t>
            </a:r>
          </a:p>
          <a:p>
            <a:r>
              <a:rPr lang="en-IN" dirty="0"/>
              <a:t>Save time</a:t>
            </a:r>
          </a:p>
          <a:p>
            <a:r>
              <a:rPr lang="en-IN" dirty="0"/>
              <a:t>Impact Visually</a:t>
            </a:r>
          </a:p>
          <a:p>
            <a:endParaRPr lang="en-IN" dirty="0"/>
          </a:p>
        </p:txBody>
      </p:sp>
    </p:spTree>
    <p:extLst>
      <p:ext uri="{BB962C8B-B14F-4D97-AF65-F5344CB8AC3E}">
        <p14:creationId xmlns:p14="http://schemas.microsoft.com/office/powerpoint/2010/main" val="395431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BDA8F-EB30-F9F4-8160-4BE1818B5F03}"/>
              </a:ext>
            </a:extLst>
          </p:cNvPr>
          <p:cNvSpPr>
            <a:spLocks noGrp="1"/>
          </p:cNvSpPr>
          <p:nvPr>
            <p:ph type="title"/>
          </p:nvPr>
        </p:nvSpPr>
        <p:spPr>
          <a:xfrm>
            <a:off x="1889695" y="3086190"/>
            <a:ext cx="9404723" cy="1400530"/>
          </a:xfrm>
        </p:spPr>
        <p:txBody>
          <a:bodyPr/>
          <a:lstStyle/>
          <a:p>
            <a:pPr algn="ctr"/>
            <a:r>
              <a:rPr lang="en-IN" sz="6600" dirty="0"/>
              <a:t>Thanking You</a:t>
            </a:r>
          </a:p>
        </p:txBody>
      </p:sp>
    </p:spTree>
    <p:extLst>
      <p:ext uri="{BB962C8B-B14F-4D97-AF65-F5344CB8AC3E}">
        <p14:creationId xmlns:p14="http://schemas.microsoft.com/office/powerpoint/2010/main" val="3745358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118</TotalTime>
  <Words>226</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Power Point Presentation</vt:lpstr>
      <vt:lpstr>Power Point Presentation</vt:lpstr>
      <vt:lpstr>How to Create PPT?    </vt:lpstr>
      <vt:lpstr>To be continue……</vt:lpstr>
      <vt:lpstr>Benefit of PPT in Business</vt:lpstr>
      <vt:lpstr>Thanking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Presentation</dc:title>
  <dc:creator>anoop patel</dc:creator>
  <cp:lastModifiedBy>anoop patel</cp:lastModifiedBy>
  <cp:revision>3</cp:revision>
  <dcterms:created xsi:type="dcterms:W3CDTF">2023-10-18T16:18:52Z</dcterms:created>
  <dcterms:modified xsi:type="dcterms:W3CDTF">2024-12-04T16:30:37Z</dcterms:modified>
</cp:coreProperties>
</file>